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59" r:id="rId5"/>
    <p:sldId id="340" r:id="rId6"/>
    <p:sldId id="341" r:id="rId7"/>
    <p:sldId id="338" r:id="rId8"/>
    <p:sldId id="339" r:id="rId9"/>
    <p:sldId id="335" r:id="rId10"/>
    <p:sldId id="336" r:id="rId11"/>
    <p:sldId id="324" r:id="rId12"/>
    <p:sldId id="337" r:id="rId13"/>
    <p:sldId id="331" r:id="rId14"/>
    <p:sldId id="333" r:id="rId15"/>
    <p:sldId id="325" r:id="rId16"/>
    <p:sldId id="326" r:id="rId17"/>
    <p:sldId id="327" r:id="rId18"/>
    <p:sldId id="328" r:id="rId19"/>
    <p:sldId id="329" r:id="rId20"/>
    <p:sldId id="342" r:id="rId21"/>
    <p:sldId id="334" r:id="rId22"/>
    <p:sldId id="330" r:id="rId23"/>
  </p:sldIdLst>
  <p:sldSz cx="9144000" cy="6858000" type="screen4x3"/>
  <p:notesSz cx="6805613" cy="9944100"/>
  <p:defaultTextStyle>
    <a:defPPr>
      <a:defRPr lang="da-DK"/>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771">
          <p15:clr>
            <a:srgbClr val="A4A3A4"/>
          </p15:clr>
        </p15:guide>
        <p15:guide id="2" orient="horz" pos="2159">
          <p15:clr>
            <a:srgbClr val="A4A3A4"/>
          </p15:clr>
        </p15:guide>
        <p15:guide id="3" orient="horz" pos="2213">
          <p15:clr>
            <a:srgbClr val="A4A3A4"/>
          </p15:clr>
        </p15:guide>
        <p15:guide id="4" orient="horz" pos="4048">
          <p15:clr>
            <a:srgbClr val="A4A3A4"/>
          </p15:clr>
        </p15:guide>
        <p15:guide id="5" pos="54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635"/>
    <a:srgbClr val="9B0C3A"/>
    <a:srgbClr val="0017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98" autoAdjust="0"/>
  </p:normalViewPr>
  <p:slideViewPr>
    <p:cSldViewPr snapToGrid="0" snapToObjects="1" showGuides="1">
      <p:cViewPr varScale="1">
        <p:scale>
          <a:sx n="77" d="100"/>
          <a:sy n="77" d="100"/>
        </p:scale>
        <p:origin x="1618" y="58"/>
      </p:cViewPr>
      <p:guideLst>
        <p:guide orient="horz" pos="3771"/>
        <p:guide orient="horz" pos="2159"/>
        <p:guide orient="horz" pos="2213"/>
        <p:guide orient="horz" pos="4048"/>
        <p:guide pos="549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ustomXml" Target="../customXml/item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openxmlformats.org/officeDocument/2006/relationships/customXml" Target="../customXml/item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3F7DC0C4-8FBC-F243-BB08-4D6C4B4FCA1B}" type="datetimeFigureOut">
              <a:rPr lang="en-US" smtClean="0"/>
              <a:pPr/>
              <a:t>11/16/2016</a:t>
            </a:fld>
            <a:endParaRPr lang="en-GB"/>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5022C9DD-F381-FE4A-8DD7-E6821DBD6F99}" type="slidenum">
              <a:rPr lang="en-GB" smtClean="0"/>
              <a:pPr/>
              <a:t>‹nr.›</a:t>
            </a:fld>
            <a:endParaRPr lang="en-GB"/>
          </a:p>
        </p:txBody>
      </p:sp>
    </p:spTree>
    <p:extLst>
      <p:ext uri="{BB962C8B-B14F-4D97-AF65-F5344CB8AC3E}">
        <p14:creationId xmlns:p14="http://schemas.microsoft.com/office/powerpoint/2010/main" val="1450418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25383FAC-7363-CC46-9FC9-A8E36B9D2EE3}" type="datetimeFigureOut">
              <a:rPr lang="en-US" smtClean="0"/>
              <a:pPr/>
              <a:t>11/16/2016</a:t>
            </a:fld>
            <a:endParaRPr lang="en-GB"/>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GB"/>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D9277F4A-FED6-1A4C-9C9A-25C6BC13F25D}" type="slidenum">
              <a:rPr lang="en-GB" smtClean="0"/>
              <a:pPr/>
              <a:t>‹nr.›</a:t>
            </a:fld>
            <a:endParaRPr lang="en-GB"/>
          </a:p>
        </p:txBody>
      </p:sp>
    </p:spTree>
    <p:extLst>
      <p:ext uri="{BB962C8B-B14F-4D97-AF65-F5344CB8AC3E}">
        <p14:creationId xmlns:p14="http://schemas.microsoft.com/office/powerpoint/2010/main" val="39341757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Ved</a:t>
            </a:r>
            <a:r>
              <a:rPr lang="da-DK" baseline="0" dirty="0" smtClean="0"/>
              <a:t> transport af klasse 1 (eksplosivstoffer og ammunition) er Forsvaret undtaget fra ADR, og har i stedet MULIGHED for at anvende regelsættet i FMTBST 061-2. Det betyder med andre ord at der er frit valg mellem de to regelsæt, så længde der er tale om national transport.</a:t>
            </a:r>
          </a:p>
          <a:p>
            <a:r>
              <a:rPr lang="da-DK" baseline="0" dirty="0" smtClean="0"/>
              <a:t>Det er er dog en forudsætning af der forud for transportens gennemførelse, tages stilling til hvilket regelsæt der følges, og dette afkrydses på transportdokumentet. </a:t>
            </a:r>
          </a:p>
          <a:p>
            <a:r>
              <a:rPr lang="da-DK" baseline="0" dirty="0" smtClean="0"/>
              <a:t>Vær opmærksom på at der kan være forskellige krav, hvad enten det ene eller andet regelsæt følges. Eksempelvis er der forskel på kravene til køretøjet, hvad enten transporten gennemføres jævnfør ADR eller FMTBST 061-2.</a:t>
            </a:r>
          </a:p>
          <a:p>
            <a:endParaRPr lang="da-DK" baseline="0" dirty="0" smtClean="0"/>
          </a:p>
          <a:p>
            <a:r>
              <a:rPr lang="da-DK" baseline="0" dirty="0" smtClean="0"/>
              <a:t>Ved transport af farligt gods fra klasserne 2-9 følges ADR altid.</a:t>
            </a:r>
            <a:endParaRPr lang="da-DK" dirty="0" smtClean="0"/>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I topmenuen fra din</a:t>
            </a:r>
            <a:r>
              <a:rPr lang="da-DK" baseline="0" dirty="0" smtClean="0"/>
              <a:t> enhedsside finder du menupunktet Administration</a:t>
            </a:r>
          </a:p>
          <a:p>
            <a:endParaRPr lang="da-DK" baseline="0" dirty="0" smtClean="0"/>
          </a:p>
          <a:p>
            <a:r>
              <a:rPr lang="da-DK" baseline="0" dirty="0" smtClean="0"/>
              <a:t>Fra Mit websted finder du menupunktet Administration i topmenuen</a:t>
            </a:r>
            <a:endParaRPr lang="da-DK" dirty="0"/>
          </a:p>
        </p:txBody>
      </p:sp>
      <p:sp>
        <p:nvSpPr>
          <p:cNvPr id="4" name="Pladsholder til slidenummer 3"/>
          <p:cNvSpPr>
            <a:spLocks noGrp="1"/>
          </p:cNvSpPr>
          <p:nvPr>
            <p:ph type="sldNum" sz="quarter" idx="10"/>
          </p:nvPr>
        </p:nvSpPr>
        <p:spPr/>
        <p:txBody>
          <a:bodyPr/>
          <a:lstStyle/>
          <a:p>
            <a:fld id="{D9277F4A-FED6-1A4C-9C9A-25C6BC13F25D}" type="slidenum">
              <a:rPr lang="en-GB" smtClean="0"/>
              <a:pPr/>
              <a:t>12</a:t>
            </a:fld>
            <a:endParaRPr lang="en-GB"/>
          </a:p>
        </p:txBody>
      </p:sp>
    </p:spTree>
    <p:extLst>
      <p:ext uri="{BB962C8B-B14F-4D97-AF65-F5344CB8AC3E}">
        <p14:creationId xmlns:p14="http://schemas.microsoft.com/office/powerpoint/2010/main" val="277477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18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Ved transport på tværs af landegrænser</a:t>
            </a:r>
            <a:r>
              <a:rPr lang="da-DK" baseline="0" dirty="0" smtClean="0"/>
              <a:t> er det kun ADR konventionen der finder anvendelse. Deltager enheder i aktiviteter uden for rigsfællesskabets grænser skal følgende forhold blandt andet iagttages: Uddannelse af personel og godkendelse af køretøjer. Det er altså ikke muligt at gennemføre transporter efter FMTBST 061-2, hvilket betyder at personel beskæftiget i transportkæden, når der er tale om transport af farligt gods, skal have en KAP 1.3 uddannelse. </a:t>
            </a:r>
          </a:p>
          <a:p>
            <a:r>
              <a:rPr lang="da-DK" baseline="0" dirty="0" smtClean="0"/>
              <a:t>For chaufførens vedkommende er der krav om et ADR-bevis (KAP 8.2) såfremt der er tale om transporter over frimængden. </a:t>
            </a:r>
          </a:p>
          <a:p>
            <a:endParaRPr lang="da-DK" baseline="0" dirty="0" smtClean="0"/>
          </a:p>
          <a:p>
            <a:r>
              <a:rPr lang="da-DK" baseline="0" dirty="0" smtClean="0"/>
              <a:t>Ligeledes er der særlige godkendelseskrav til det enkelte køretøj afhængig af det transporterede gods.</a:t>
            </a:r>
          </a:p>
          <a:p>
            <a:endParaRPr lang="da-DK" baseline="0" dirty="0" smtClean="0"/>
          </a:p>
          <a:p>
            <a:r>
              <a:rPr lang="da-DK" baseline="0" dirty="0" smtClean="0"/>
              <a:t>Du skal være særligt opmærksom på at dit PSN har den fornødne uddannelse, samt at denne er registreret i SAP, og køretøjer er godkendt jf. bestemmelserne i ADR konventionen</a:t>
            </a:r>
          </a:p>
          <a:p>
            <a:endParaRPr lang="da-DK" baseline="0" dirty="0" smtClean="0"/>
          </a:p>
          <a:p>
            <a:endParaRPr lang="da-DK" dirty="0" smtClean="0"/>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Ve</a:t>
            </a:r>
            <a:r>
              <a:rPr lang="da-DK" baseline="0" dirty="0" smtClean="0"/>
              <a:t>d anvendelse af FMTBST 061-2 er det muligt at transportere små mængder af KL 1 uden at skulle efterleve særlige krav til blandt andet uddannelse, køretøj og afmærkning af køretøj. Dette kan blandt andet bringes til anvendelse i forbindelse med transport til/fra skydebanen. Der skal dog som minimum medbringes en erklæring TRANSPORT AF SMÅ MÆNGDER JÆVNFØR DENNE BESTEMMELSE</a:t>
            </a:r>
          </a:p>
          <a:p>
            <a:endParaRPr lang="da-DK" baseline="0" dirty="0" smtClean="0"/>
          </a:p>
          <a:p>
            <a:r>
              <a:rPr lang="da-DK" baseline="0" dirty="0" smtClean="0"/>
              <a:t>Er der yderligere krav som skal overholdes, JA og de kan findes specifikt i FMTBST 061-2, og det er den udleverende enheds ansvar at tilsikre at chaufføren er bekendt med disse krav.</a:t>
            </a:r>
            <a:endParaRPr lang="da-DK" dirty="0" smtClean="0"/>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I</a:t>
            </a:r>
            <a:r>
              <a:rPr lang="da-DK" baseline="0" dirty="0" smtClean="0"/>
              <a:t> forbindelse med øvelsesaktivitet vil der forekomme episoder, hvor et køretøj ikke overholder bestemmelserne om små mængder. Her kan FMTBST 061-2 igen bringes i anvendelse da begrebet TAKTISK TRANSPORT beskrives. Det skal dog bemærkes at TAKTISK TRANSPORT alene er gældende for KL 1, hvor de andre fareklasser stadig skal transporteres efter bestemmelsesgrundlaget i ADR.</a:t>
            </a:r>
          </a:p>
          <a:p>
            <a:endParaRPr lang="da-DK" baseline="0" dirty="0" smtClean="0"/>
          </a:p>
          <a:p>
            <a:r>
              <a:rPr lang="da-DK" baseline="0" dirty="0" smtClean="0"/>
              <a:t>Der er IKKE tale om en taktisk transport, når der foretages bevægelse forud for øvelsesaktivitet, eksempelvis fra Slagelse til Oksbøl. Opmærksomheden skal ligeledes henledes på, at der skal tages AKTIVT stilling til at gennemføre en transport som taktisk transport eksempelvis i en øvelsesbefaling. </a:t>
            </a:r>
          </a:p>
          <a:p>
            <a:r>
              <a:rPr lang="da-DK" baseline="0" dirty="0" smtClean="0"/>
              <a:t>Begrebet finder ligeledes anvendelse på logistiske enheder, dog vil der kun være kunne være tale om personellets og evt. våbensystemers CDOS. Hvad der måtte blive transporteret på ladet af et logistisk køretøj, skal foregå jf. ADR eller FMTBST 061-2.</a:t>
            </a:r>
          </a:p>
          <a:p>
            <a:endParaRPr lang="da-DK" dirty="0" smtClean="0"/>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Emballagen skal være UN godkendt</a:t>
            </a:r>
            <a:r>
              <a:rPr lang="da-DK" baseline="0" dirty="0" smtClean="0"/>
              <a:t> til det gods der skal være i emballagen, et eksempel er den viste stålkasse med ammunition. Den har fået en officiel godkendelse til at transport af ammunition af denne type, hvilket vil fremgå af UN godkendelsen, i dette tilfælde nederst på kassen.</a:t>
            </a:r>
          </a:p>
          <a:p>
            <a:endParaRPr lang="da-DK" baseline="0" dirty="0" smtClean="0"/>
          </a:p>
          <a:p>
            <a:r>
              <a:rPr lang="da-DK" baseline="0" dirty="0" smtClean="0"/>
              <a:t>Der kan opstå situationer, hvor den originale emballage ikke er tilgængelig. Det kunne være efter endt feltdag, skydebanedag eller togt til eksempelvis Nordatlanten. I disse tilfælde findes der i SAP erstatningsemballage. </a:t>
            </a:r>
          </a:p>
          <a:p>
            <a:endParaRPr lang="da-DK" baseline="0" dirty="0" smtClean="0"/>
          </a:p>
          <a:p>
            <a:r>
              <a:rPr lang="da-DK" baseline="0" dirty="0" smtClean="0"/>
              <a:t>Som chef eller leder er det dit ansvar at tilsikre, at det farlige gods transporteres i godkendt emballage og at der har været afsat midler til ”indkøb” af erstatningsemballage.</a:t>
            </a:r>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Som ved afmærkning af kolli, er der ligeledes krav til</a:t>
            </a:r>
            <a:r>
              <a:rPr lang="da-DK" baseline="0" dirty="0" smtClean="0"/>
              <a:t> afmærkning af køretøj og container. Dette er dog kun gældende, når mængden af det transporterede gods overskrider frimængden eller bestemmelserne om små mængder i henholdsvis ADR konventionen eller FMTBST 061-2. I sådanne tilfælde er der ligeledes krav til at chaufføren har erhvervet sig et ADR bevis jf. kapitel 8.2 i ADR konvention. (ADR kursus). </a:t>
            </a:r>
          </a:p>
          <a:p>
            <a:endParaRPr lang="da-DK" baseline="0" dirty="0" smtClean="0"/>
          </a:p>
          <a:p>
            <a:r>
              <a:rPr lang="da-DK" baseline="0" dirty="0" smtClean="0"/>
              <a:t>I forbindelse med afmærkning af køretøjer og containere, skelnes der ikke mellem transporter, som gennemføres jf. ADR konventionen eller FMTBST 061-2. Er du ansvarlig for enheder der gennemfører transporter, som kræver en chauffør med et ADR bevis, har du også behov for at der er adgang til faresedler til afmærkning af køretøj og/eller container.</a:t>
            </a:r>
            <a:endParaRPr lang="da-DK" dirty="0" smtClean="0"/>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Der er henholdsvis </a:t>
            </a:r>
            <a:r>
              <a:rPr lang="da-DK" b="1" dirty="0" smtClean="0"/>
              <a:t>AFSENDER </a:t>
            </a:r>
            <a:r>
              <a:rPr lang="da-DK" dirty="0" smtClean="0"/>
              <a:t>og </a:t>
            </a:r>
            <a:r>
              <a:rPr lang="da-DK" b="1" dirty="0" smtClean="0"/>
              <a:t>CHAUFFØR </a:t>
            </a:r>
            <a:r>
              <a:rPr lang="da-DK" dirty="0" smtClean="0"/>
              <a:t>der har</a:t>
            </a:r>
            <a:r>
              <a:rPr lang="da-DK" baseline="0" dirty="0" smtClean="0"/>
              <a:t> </a:t>
            </a:r>
            <a:r>
              <a:rPr lang="da-DK" b="1" u="sng" baseline="0" dirty="0" smtClean="0">
                <a:effectLst>
                  <a:outerShdw blurRad="38100" dist="38100" dir="2700000" algn="tl">
                    <a:srgbClr val="000000">
                      <a:alpha val="43137"/>
                    </a:srgbClr>
                  </a:outerShdw>
                </a:effectLst>
              </a:rPr>
              <a:t>ansvar</a:t>
            </a:r>
            <a:r>
              <a:rPr lang="da-DK" baseline="0" dirty="0" smtClean="0"/>
              <a:t> for dette</a:t>
            </a:r>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Ved ADR transport af klasse 1</a:t>
            </a:r>
            <a:r>
              <a:rPr lang="da-DK" baseline="0" dirty="0" smtClean="0"/>
              <a:t> over frimængden skal der anvendes køretøjer </a:t>
            </a:r>
            <a:r>
              <a:rPr lang="da-DK" dirty="0" smtClean="0"/>
              <a:t>kategoriseret</a:t>
            </a:r>
            <a:r>
              <a:rPr lang="da-DK" baseline="0" dirty="0" smtClean="0"/>
              <a:t> og godkendt som EX/II eller EX/III. Ved transport af farligt gods i tank, eksempelvis diesel eller benzin, er der ligeledes krav om en særlig ADR godkendelse, eksempelvis FL, og herunder årlige eftersyn.</a:t>
            </a:r>
          </a:p>
          <a:p>
            <a:endParaRPr lang="da-DK" baseline="0" dirty="0" smtClean="0"/>
          </a:p>
          <a:p>
            <a:r>
              <a:rPr lang="da-DK" baseline="0" dirty="0" smtClean="0"/>
              <a:t>Ved transport af klasse 1 jf. FMTBST 061-2 kan der anvendes køretøjer som udelukkende har den militære betegnelse Type 1 eller Type 2. Disse kan udelukkende anvendes i rigsfællesskabet, når de er læsset med farligt gods.</a:t>
            </a:r>
          </a:p>
          <a:p>
            <a:endParaRPr lang="da-DK" baseline="0" dirty="0" smtClean="0"/>
          </a:p>
          <a:p>
            <a:r>
              <a:rPr lang="da-DK" baseline="0" dirty="0" smtClean="0"/>
              <a:t>Ved nyanskaffelser, vil det fra medio 2016 ikke længere være muligt at opnå den militære godkendelse til transport af klasse 1. Eksempelvis kan forsyningsbefalingsmanden i underafdelingen ikke længere anvende en varevogn til transport af ammunition til og fra skydebanen, såfremt den ikke er indkøbt i en opbygning der opfylder kravene til en EX </a:t>
            </a:r>
            <a:r>
              <a:rPr lang="da-DK" baseline="0" dirty="0" err="1" smtClean="0"/>
              <a:t>ADR-godkendelse</a:t>
            </a:r>
            <a:r>
              <a:rPr lang="da-DK" baseline="0" dirty="0" smtClean="0"/>
              <a:t>. </a:t>
            </a:r>
          </a:p>
          <a:p>
            <a:endParaRPr lang="da-DK" baseline="0" dirty="0" smtClean="0"/>
          </a:p>
          <a:p>
            <a:r>
              <a:rPr lang="da-DK" baseline="0" dirty="0" smtClean="0"/>
              <a:t>Dette har ikke betydning for transport af små mængder.</a:t>
            </a:r>
          </a:p>
          <a:p>
            <a:endParaRPr lang="da-DK" baseline="0" dirty="0" smtClean="0"/>
          </a:p>
          <a:p>
            <a:r>
              <a:rPr lang="da-DK" baseline="0" dirty="0" smtClean="0"/>
              <a:t>I lyset af ovenstående er det vigtigt at sikkerhedsrådgiverne involveres i anskaffelsesprocesserne, således at de kan vejlede i forbindelse med udfærdigelserne af kravspecifikationer. Dette gør sig gældende i den operative struktur såvel som ved styrelserne, især FMI.</a:t>
            </a:r>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smtClean="0"/>
              <a:t>Som</a:t>
            </a:r>
            <a:r>
              <a:rPr lang="da-DK" baseline="0" dirty="0" smtClean="0"/>
              <a:t> det fremgår i dette udklip fra ADR konventionen, skal al farligt gods fastgøres. </a:t>
            </a:r>
          </a:p>
          <a:p>
            <a:r>
              <a:rPr lang="da-DK" baseline="0" dirty="0" smtClean="0"/>
              <a:t>EN 12195-1 kan omsættes til at godset er fastgjort tilstrækkeligt, når du føler at du kan gennemføre bremse/styreøvelser uden at godset forskubber sig.</a:t>
            </a:r>
            <a:endParaRPr lang="da-DK" dirty="0" smtClean="0"/>
          </a:p>
          <a:p>
            <a:endParaRPr lang="da-DK" dirty="0"/>
          </a:p>
        </p:txBody>
      </p:sp>
      <p:sp>
        <p:nvSpPr>
          <p:cNvPr id="4" name="Pladsholder til diasnummer 3"/>
          <p:cNvSpPr>
            <a:spLocks noGrp="1"/>
          </p:cNvSpPr>
          <p:nvPr>
            <p:ph type="sldNum" sz="quarter" idx="10"/>
          </p:nvPr>
        </p:nvSpPr>
        <p:spPr/>
        <p:txBody>
          <a:bodyPr/>
          <a:lstStyle/>
          <a:p>
            <a:fld id="{D9277F4A-FED6-1A4C-9C9A-25C6BC13F25D}" type="slidenum">
              <a:rPr lang="en-GB" smtClean="0"/>
              <a:pPr/>
              <a:t>10</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s">
    <p:spTree>
      <p:nvGrpSpPr>
        <p:cNvPr id="1" name=""/>
        <p:cNvGrpSpPr/>
        <p:nvPr/>
      </p:nvGrpSpPr>
      <p:grpSpPr>
        <a:xfrm>
          <a:off x="0" y="0"/>
          <a:ext cx="0" cy="0"/>
          <a:chOff x="0" y="0"/>
          <a:chExt cx="0" cy="0"/>
        </a:xfrm>
      </p:grpSpPr>
      <p:pic>
        <p:nvPicPr>
          <p:cNvPr id="10" name="Picture 9" descr="HJV_C3B8033.tif"/>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23491" y="0"/>
            <a:ext cx="3128447" cy="3672643"/>
          </a:xfrm>
          <a:prstGeom prst="rect">
            <a:avLst/>
          </a:prstGeom>
        </p:spPr>
      </p:pic>
      <p:pic>
        <p:nvPicPr>
          <p:cNvPr id="3" name="Picture 2" descr="HJV_C3B0104.tif"/>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54" y="0"/>
            <a:ext cx="3098594" cy="3780000"/>
          </a:xfrm>
          <a:prstGeom prst="rect">
            <a:avLst/>
          </a:prstGeom>
          <a:effectLst>
            <a:outerShdw blurRad="50800" dist="38100" dir="5400000" algn="t" rotWithShape="0">
              <a:prstClr val="black">
                <a:alpha val="40000"/>
              </a:prstClr>
            </a:outerShdw>
          </a:effectLst>
        </p:spPr>
      </p:pic>
      <p:pic>
        <p:nvPicPr>
          <p:cNvPr id="13" name="Picture 12" descr="HJV_MG_1833.tif"/>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023207" y="1"/>
            <a:ext cx="3096000" cy="3751754"/>
          </a:xfrm>
          <a:prstGeom prst="rect">
            <a:avLst/>
          </a:prstGeom>
          <a:effectLst>
            <a:outerShdw blurRad="50800" dist="38100" dir="5400000" algn="t" rotWithShape="0">
              <a:prstClr val="black">
                <a:alpha val="40000"/>
              </a:prstClr>
            </a:outerShdw>
          </a:effectLst>
        </p:spPr>
      </p:pic>
      <p:pic>
        <p:nvPicPr>
          <p:cNvPr id="6" name="Picture 5" descr="HJV_BAR.png"/>
          <p:cNvPicPr>
            <a:picLocks noChangeAspect="1"/>
          </p:cNvPicPr>
          <p:nvPr userDrawn="1"/>
        </p:nvPicPr>
        <p:blipFill rotWithShape="1">
          <a:blip r:embed="rId5" cstate="print">
            <a:extLst>
              <a:ext uri="{28A0092B-C50C-407E-A947-70E740481C1C}">
                <a14:useLocalDpi xmlns:a14="http://schemas.microsoft.com/office/drawing/2010/main"/>
              </a:ext>
            </a:extLst>
          </a:blip>
          <a:srcRect t="-630" b="-1"/>
          <a:stretch/>
        </p:blipFill>
        <p:spPr>
          <a:xfrm>
            <a:off x="0" y="3397250"/>
            <a:ext cx="9151938" cy="3571221"/>
          </a:xfrm>
          <a:prstGeom prst="rect">
            <a:avLst/>
          </a:prstGeom>
        </p:spPr>
      </p:pic>
      <p:pic>
        <p:nvPicPr>
          <p:cNvPr id="7" name="Picture 6" descr="HJV_Logo_hvid.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95535" y="6199188"/>
            <a:ext cx="366000" cy="540000"/>
          </a:xfrm>
          <a:prstGeom prst="rect">
            <a:avLst/>
          </a:prstGeom>
        </p:spPr>
      </p:pic>
      <p:pic>
        <p:nvPicPr>
          <p:cNvPr id="14" name="Picture 13" descr="METAL.png"/>
          <p:cNvPicPr>
            <a:picLocks noChangeAspect="1"/>
          </p:cNvPicPr>
          <p:nvPr userDrawn="1"/>
        </p:nvPicPr>
        <p:blipFill rotWithShape="1">
          <a:blip r:embed="rId7"/>
          <a:srcRect/>
          <a:stretch/>
        </p:blipFill>
        <p:spPr>
          <a:xfrm>
            <a:off x="963531" y="3419637"/>
            <a:ext cx="8188407" cy="3438363"/>
          </a:xfrm>
          <a:prstGeom prst="rect">
            <a:avLst/>
          </a:prstGeom>
        </p:spPr>
      </p:pic>
      <p:pic>
        <p:nvPicPr>
          <p:cNvPr id="19" name="Picture 18" descr="Untitled copy.png"/>
          <p:cNvPicPr>
            <a:picLocks noChangeAspect="1"/>
          </p:cNvPicPr>
          <p:nvPr userDrawn="1"/>
        </p:nvPicPr>
        <p:blipFill>
          <a:blip r:embed="rId8">
            <a:alphaModFix amt="89000"/>
            <a:extLst>
              <a:ext uri="{BEBA8EAE-BF5A-486C-A8C5-ECC9F3942E4B}">
                <a14:imgProps xmlns:a14="http://schemas.microsoft.com/office/drawing/2010/main">
                  <a14:imgLayer r:embed="rId9">
                    <a14:imgEffect>
                      <a14:brightnessContrast bright="-26000"/>
                    </a14:imgEffect>
                  </a14:imgLayer>
                </a14:imgProps>
              </a:ext>
              <a:ext uri="{28A0092B-C50C-407E-A947-70E740481C1C}">
                <a14:useLocalDpi xmlns:a14="http://schemas.microsoft.com/office/drawing/2010/main"/>
              </a:ext>
            </a:extLst>
          </a:blip>
          <a:stretch>
            <a:fillRect/>
          </a:stretch>
        </p:blipFill>
        <p:spPr>
          <a:xfrm>
            <a:off x="2773680" y="1595804"/>
            <a:ext cx="6370320" cy="5266944"/>
          </a:xfrm>
          <a:prstGeom prst="rect">
            <a:avLst/>
          </a:prstGeom>
        </p:spPr>
      </p:pic>
      <p:pic>
        <p:nvPicPr>
          <p:cNvPr id="9" name="Picture 8" descr="HJV_LOGO_HVIS.png"/>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471066" y="6001481"/>
            <a:ext cx="2710424" cy="1081904"/>
          </a:xfrm>
          <a:prstGeom prst="rect">
            <a:avLst/>
          </a:prstGeom>
        </p:spPr>
      </p:pic>
      <p:sp>
        <p:nvSpPr>
          <p:cNvPr id="15" name="Rectangle 2"/>
          <p:cNvSpPr>
            <a:spLocks noGrp="1" noChangeArrowheads="1"/>
          </p:cNvSpPr>
          <p:nvPr>
            <p:ph type="ctrTitle" hasCustomPrompt="1"/>
          </p:nvPr>
        </p:nvSpPr>
        <p:spPr>
          <a:xfrm>
            <a:off x="395535" y="4005064"/>
            <a:ext cx="8217451" cy="863600"/>
          </a:xfrm>
        </p:spPr>
        <p:txBody>
          <a:bodyPr/>
          <a:lstStyle>
            <a:lvl1pPr>
              <a:defRPr sz="3600" b="1" cap="all">
                <a:solidFill>
                  <a:srgbClr val="FFFFFF"/>
                </a:solidFill>
                <a:latin typeface="Tahoma"/>
                <a:cs typeface="Tahoma"/>
              </a:defRPr>
            </a:lvl1pPr>
          </a:lstStyle>
          <a:p>
            <a:r>
              <a:rPr lang="en-US" dirty="0" err="1" smtClean="0"/>
              <a:t>Lorem</a:t>
            </a:r>
            <a:r>
              <a:rPr lang="en-US" dirty="0" smtClean="0"/>
              <a:t> </a:t>
            </a:r>
            <a:r>
              <a:rPr lang="en-US" dirty="0" err="1" smtClean="0"/>
              <a:t>ipsum</a:t>
            </a:r>
            <a:r>
              <a:rPr lang="en-US" dirty="0" smtClean="0"/>
              <a:t> dolor sit </a:t>
            </a:r>
            <a:r>
              <a:rPr lang="en-US" dirty="0" err="1" smtClean="0"/>
              <a:t>amet</a:t>
            </a:r>
            <a:endParaRPr lang="da-DK" noProof="0" dirty="0"/>
          </a:p>
        </p:txBody>
      </p:sp>
      <p:sp>
        <p:nvSpPr>
          <p:cNvPr id="16" name="Rectangle 3"/>
          <p:cNvSpPr>
            <a:spLocks noGrp="1" noChangeArrowheads="1"/>
          </p:cNvSpPr>
          <p:nvPr>
            <p:ph type="subTitle" idx="1" hasCustomPrompt="1"/>
          </p:nvPr>
        </p:nvSpPr>
        <p:spPr>
          <a:xfrm>
            <a:off x="395536" y="4869160"/>
            <a:ext cx="8217450" cy="523875"/>
          </a:xfrm>
        </p:spPr>
        <p:txBody>
          <a:bodyPr/>
          <a:lstStyle>
            <a:lvl1pPr marL="0" indent="0" algn="l">
              <a:buFontTx/>
              <a:buNone/>
              <a:defRPr sz="2000">
                <a:solidFill>
                  <a:srgbClr val="FFFFFF"/>
                </a:solidFill>
              </a:defRPr>
            </a:lvl1pPr>
          </a:lstStyle>
          <a:p>
            <a:r>
              <a:rPr lang="en-US" dirty="0" err="1" smtClean="0"/>
              <a:t>Donec</a:t>
            </a:r>
            <a:r>
              <a:rPr lang="en-US" dirty="0" smtClean="0"/>
              <a:t> </a:t>
            </a:r>
            <a:r>
              <a:rPr lang="en-US" dirty="0" err="1" smtClean="0"/>
              <a:t>interdum</a:t>
            </a:r>
            <a:r>
              <a:rPr lang="en-US" dirty="0" smtClean="0"/>
              <a:t> </a:t>
            </a:r>
            <a:r>
              <a:rPr lang="en-US" dirty="0" err="1" smtClean="0"/>
              <a:t>cursus</a:t>
            </a:r>
            <a:r>
              <a:rPr lang="en-US" dirty="0" smtClean="0"/>
              <a:t> ante ac </a:t>
            </a:r>
            <a:r>
              <a:rPr lang="en-US" dirty="0" err="1" smtClean="0"/>
              <a:t>placerat</a:t>
            </a:r>
            <a:r>
              <a:rPr lang="en-US" dirty="0" smtClean="0"/>
              <a:t>. </a:t>
            </a:r>
            <a:r>
              <a:rPr lang="en-US" dirty="0" err="1" smtClean="0"/>
              <a:t>Nunc</a:t>
            </a:r>
            <a:r>
              <a:rPr lang="en-US" dirty="0" smtClean="0"/>
              <a:t> et </a:t>
            </a:r>
            <a:r>
              <a:rPr lang="en-US" dirty="0" err="1" smtClean="0"/>
              <a:t>augue</a:t>
            </a:r>
            <a:r>
              <a:rPr lang="en-US" dirty="0" smtClean="0"/>
              <a:t> </a:t>
            </a:r>
            <a:r>
              <a:rPr lang="en-US" dirty="0" err="1" smtClean="0"/>
              <a:t>tincidunt</a:t>
            </a:r>
            <a:endParaRPr lang="da-DK" noProof="0" dirty="0"/>
          </a:p>
        </p:txBody>
      </p:sp>
    </p:spTree>
    <p:extLst>
      <p:ext uri="{BB962C8B-B14F-4D97-AF65-F5344CB8AC3E}">
        <p14:creationId xmlns:p14="http://schemas.microsoft.com/office/powerpoint/2010/main" val="355070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s - valgfri billeder">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74035" y="1580443"/>
            <a:ext cx="6372034" cy="5289956"/>
          </a:xfrm>
          <a:blipFill rotWithShape="1">
            <a:blip r:embed="rId2"/>
            <a:stretch>
              <a:fillRect/>
            </a:stretch>
          </a:blipFill>
          <a:ln w="3175">
            <a:solidFill>
              <a:schemeClr val="bg1">
                <a:alpha val="0"/>
              </a:schemeClr>
            </a:solidFill>
          </a:ln>
        </p:spPr>
        <p:txBody>
          <a:bodyPr/>
          <a:lstStyle/>
          <a:p>
            <a:r>
              <a:rPr lang="en-GB" dirty="0" smtClean="0"/>
              <a:t> </a:t>
            </a:r>
            <a:endParaRPr lang="en-GB" dirty="0"/>
          </a:p>
        </p:txBody>
      </p:sp>
      <p:sp>
        <p:nvSpPr>
          <p:cNvPr id="5" name="Picture Placeholder 4"/>
          <p:cNvSpPr>
            <a:spLocks noGrp="1"/>
          </p:cNvSpPr>
          <p:nvPr>
            <p:ph type="pic" sz="quarter" idx="14" hasCustomPrompt="1"/>
          </p:nvPr>
        </p:nvSpPr>
        <p:spPr>
          <a:xfrm>
            <a:off x="1" y="-8789"/>
            <a:ext cx="3096000" cy="3779999"/>
          </a:xfrm>
          <a:solidFill>
            <a:srgbClr val="FFFFFF"/>
          </a:solidFill>
          <a:ln w="3175">
            <a:solidFill>
              <a:schemeClr val="bg1">
                <a:alpha val="0"/>
              </a:schemeClr>
            </a:solidFill>
          </a:ln>
        </p:spPr>
        <p:txBody>
          <a:bodyPr/>
          <a:lstStyle/>
          <a:p>
            <a:r>
              <a:rPr lang="en-GB" dirty="0" smtClean="0"/>
              <a:t> </a:t>
            </a:r>
            <a:endParaRPr lang="en-GB" dirty="0"/>
          </a:p>
        </p:txBody>
      </p:sp>
      <p:sp>
        <p:nvSpPr>
          <p:cNvPr id="25" name="Picture Placeholder 4"/>
          <p:cNvSpPr>
            <a:spLocks noGrp="1"/>
          </p:cNvSpPr>
          <p:nvPr>
            <p:ph type="pic" sz="quarter" idx="16" hasCustomPrompt="1"/>
          </p:nvPr>
        </p:nvSpPr>
        <p:spPr>
          <a:xfrm>
            <a:off x="6056182" y="-8789"/>
            <a:ext cx="3096000" cy="3743999"/>
          </a:xfrm>
          <a:solidFill>
            <a:srgbClr val="FFFFFF"/>
          </a:solidFill>
          <a:ln w="3175">
            <a:solidFill>
              <a:schemeClr val="bg1">
                <a:alpha val="0"/>
              </a:schemeClr>
            </a:solidFill>
          </a:ln>
        </p:spPr>
        <p:txBody>
          <a:bodyPr/>
          <a:lstStyle/>
          <a:p>
            <a:r>
              <a:rPr lang="en-GB" dirty="0" smtClean="0"/>
              <a:t> </a:t>
            </a:r>
            <a:endParaRPr lang="en-GB" dirty="0"/>
          </a:p>
        </p:txBody>
      </p:sp>
      <p:sp>
        <p:nvSpPr>
          <p:cNvPr id="24" name="Picture Placeholder 4"/>
          <p:cNvSpPr>
            <a:spLocks noGrp="1" noChangeAspect="1"/>
          </p:cNvSpPr>
          <p:nvPr>
            <p:ph type="pic" sz="quarter" idx="15" hasCustomPrompt="1"/>
          </p:nvPr>
        </p:nvSpPr>
        <p:spPr>
          <a:xfrm>
            <a:off x="2974093" y="-9231"/>
            <a:ext cx="3203997" cy="3844797"/>
          </a:xfrm>
          <a:solidFill>
            <a:srgbClr val="FFFFFF"/>
          </a:solidFill>
          <a:ln w="3175">
            <a:solidFill>
              <a:schemeClr val="bg1">
                <a:alpha val="0"/>
              </a:schemeClr>
            </a:solidFill>
          </a:ln>
          <a:effectLst>
            <a:outerShdw blurRad="50800" dist="38100" dir="5400000" algn="t" rotWithShape="0">
              <a:prstClr val="black">
                <a:alpha val="40000"/>
              </a:prstClr>
            </a:outerShdw>
          </a:effectLst>
        </p:spPr>
        <p:txBody>
          <a:bodyPr/>
          <a:lstStyle/>
          <a:p>
            <a:r>
              <a:rPr lang="en-GB" dirty="0" smtClean="0"/>
              <a:t> </a:t>
            </a:r>
            <a:endParaRPr lang="en-GB" dirty="0"/>
          </a:p>
        </p:txBody>
      </p:sp>
      <p:sp>
        <p:nvSpPr>
          <p:cNvPr id="15" name="Text Placeholder 5"/>
          <p:cNvSpPr>
            <a:spLocks noGrp="1"/>
          </p:cNvSpPr>
          <p:nvPr>
            <p:ph type="body" sz="quarter" idx="10" hasCustomPrompt="1"/>
          </p:nvPr>
        </p:nvSpPr>
        <p:spPr>
          <a:xfrm>
            <a:off x="0" y="3389612"/>
            <a:ext cx="9152182" cy="3588495"/>
          </a:xfrm>
          <a:blipFill rotWithShape="1">
            <a:blip r:embed="rId3"/>
            <a:stretch>
              <a:fillRect/>
            </a:stretch>
          </a:blipFill>
          <a:ln w="3175">
            <a:solidFill>
              <a:schemeClr val="bg1">
                <a:alpha val="0"/>
              </a:schemeClr>
            </a:solidFill>
          </a:ln>
        </p:spPr>
        <p:txBody>
          <a:bodyPr/>
          <a:lstStyle/>
          <a:p>
            <a:r>
              <a:rPr lang="en-GB" dirty="0" smtClean="0"/>
              <a:t> </a:t>
            </a:r>
            <a:endParaRPr lang="en-GB" dirty="0"/>
          </a:p>
        </p:txBody>
      </p:sp>
      <p:sp>
        <p:nvSpPr>
          <p:cNvPr id="18" name="Text Placeholder 6"/>
          <p:cNvSpPr>
            <a:spLocks noGrp="1"/>
          </p:cNvSpPr>
          <p:nvPr>
            <p:ph type="body" sz="quarter" idx="11" hasCustomPrompt="1"/>
          </p:nvPr>
        </p:nvSpPr>
        <p:spPr>
          <a:xfrm>
            <a:off x="395288" y="6199188"/>
            <a:ext cx="366247" cy="538162"/>
          </a:xfrm>
          <a:blipFill rotWithShape="1">
            <a:blip r:embed="rId4" cstate="print">
              <a:extLst>
                <a:ext uri="{28A0092B-C50C-407E-A947-70E740481C1C}">
                  <a14:useLocalDpi xmlns:a14="http://schemas.microsoft.com/office/drawing/2010/main"/>
                </a:ext>
              </a:extLst>
            </a:blip>
            <a:stretch>
              <a:fillRect/>
            </a:stretch>
          </a:blipFill>
          <a:ln w="3175">
            <a:solidFill>
              <a:schemeClr val="bg1">
                <a:alpha val="0"/>
              </a:schemeClr>
            </a:solidFill>
          </a:ln>
        </p:spPr>
        <p:txBody>
          <a:bodyPr/>
          <a:lstStyle/>
          <a:p>
            <a:r>
              <a:rPr lang="en-GB" dirty="0" smtClean="0"/>
              <a:t> </a:t>
            </a:r>
            <a:endParaRPr lang="en-GB" dirty="0"/>
          </a:p>
        </p:txBody>
      </p:sp>
      <p:sp>
        <p:nvSpPr>
          <p:cNvPr id="26" name="Text Placeholder 8"/>
          <p:cNvSpPr>
            <a:spLocks noGrp="1"/>
          </p:cNvSpPr>
          <p:nvPr>
            <p:ph type="body" sz="quarter" idx="17" hasCustomPrompt="1"/>
          </p:nvPr>
        </p:nvSpPr>
        <p:spPr>
          <a:xfrm>
            <a:off x="2774035" y="1577592"/>
            <a:ext cx="6372034" cy="5289956"/>
          </a:xfrm>
          <a:blipFill rotWithShape="1">
            <a:blip r:embed="rId2"/>
            <a:stretch>
              <a:fillRect/>
            </a:stretch>
          </a:blipFill>
          <a:ln w="3175">
            <a:solidFill>
              <a:schemeClr val="bg1">
                <a:alpha val="0"/>
              </a:schemeClr>
            </a:solidFill>
          </a:ln>
        </p:spPr>
        <p:txBody>
          <a:bodyPr/>
          <a:lstStyle/>
          <a:p>
            <a:r>
              <a:rPr lang="en-GB" dirty="0" smtClean="0"/>
              <a:t> </a:t>
            </a:r>
            <a:endParaRPr lang="en-GB" dirty="0"/>
          </a:p>
        </p:txBody>
      </p:sp>
      <p:sp>
        <p:nvSpPr>
          <p:cNvPr id="8" name="TextBox 7"/>
          <p:cNvSpPr txBox="1"/>
          <p:nvPr userDrawn="1"/>
        </p:nvSpPr>
        <p:spPr>
          <a:xfrm>
            <a:off x="-1861980" y="1136237"/>
            <a:ext cx="1861982" cy="738664"/>
          </a:xfrm>
          <a:prstGeom prst="rect">
            <a:avLst/>
          </a:prstGeom>
          <a:noFill/>
        </p:spPr>
        <p:txBody>
          <a:bodyPr wrap="square" rtlCol="0">
            <a:spAutoFit/>
          </a:bodyPr>
          <a:lstStyle/>
          <a:p>
            <a:pPr algn="r"/>
            <a:r>
              <a:rPr lang="da-DK" sz="1400" b="1" i="1" noProof="0" dirty="0" smtClean="0">
                <a:latin typeface="Tahoma"/>
                <a:cs typeface="Tahoma"/>
              </a:rPr>
              <a:t>Klik</a:t>
            </a:r>
            <a:r>
              <a:rPr lang="da-DK" sz="1400" b="1" i="1" baseline="0" noProof="0" dirty="0" smtClean="0">
                <a:latin typeface="Tahoma"/>
                <a:cs typeface="Tahoma"/>
              </a:rPr>
              <a:t> på ikonerne midt på billederne</a:t>
            </a:r>
          </a:p>
          <a:p>
            <a:pPr algn="r"/>
            <a:r>
              <a:rPr lang="da-DK" sz="1400" b="1" i="1" baseline="0" noProof="0" dirty="0" smtClean="0">
                <a:latin typeface="Tahoma"/>
                <a:cs typeface="Tahoma"/>
              </a:rPr>
              <a:t>for at udskifte</a:t>
            </a:r>
            <a:endParaRPr lang="da-DK" sz="1400" b="1" i="1" noProof="0" dirty="0">
              <a:latin typeface="Tahoma"/>
              <a:cs typeface="Tahoma"/>
            </a:endParaRPr>
          </a:p>
        </p:txBody>
      </p:sp>
      <p:sp>
        <p:nvSpPr>
          <p:cNvPr id="17" name="Text Placeholder 7"/>
          <p:cNvSpPr>
            <a:spLocks noGrp="1"/>
          </p:cNvSpPr>
          <p:nvPr>
            <p:ph type="body" sz="quarter" idx="12" hasCustomPrompt="1"/>
          </p:nvPr>
        </p:nvSpPr>
        <p:spPr>
          <a:xfrm>
            <a:off x="6453880" y="5996011"/>
            <a:ext cx="2746351" cy="1100121"/>
          </a:xfrm>
          <a:blipFill rotWithShape="1">
            <a:blip r:embed="rId5"/>
            <a:stretch>
              <a:fillRect/>
            </a:stretch>
          </a:blipFill>
          <a:ln w="3175">
            <a:solidFill>
              <a:schemeClr val="bg1">
                <a:alpha val="0"/>
              </a:schemeClr>
            </a:solidFill>
          </a:ln>
        </p:spPr>
        <p:txBody>
          <a:bodyPr/>
          <a:lstStyle/>
          <a:p>
            <a:r>
              <a:rPr lang="en-GB" dirty="0" smtClean="0"/>
              <a:t> </a:t>
            </a:r>
            <a:endParaRPr lang="en-GB" dirty="0"/>
          </a:p>
        </p:txBody>
      </p:sp>
      <p:sp>
        <p:nvSpPr>
          <p:cNvPr id="19" name="Rectangle 2"/>
          <p:cNvSpPr>
            <a:spLocks noGrp="1" noChangeArrowheads="1"/>
          </p:cNvSpPr>
          <p:nvPr>
            <p:ph type="ctrTitle" hasCustomPrompt="1"/>
          </p:nvPr>
        </p:nvSpPr>
        <p:spPr>
          <a:xfrm>
            <a:off x="395535" y="4005064"/>
            <a:ext cx="8217451" cy="863600"/>
          </a:xfrm>
        </p:spPr>
        <p:txBody>
          <a:bodyPr/>
          <a:lstStyle>
            <a:lvl1pPr>
              <a:defRPr sz="3600" b="1" cap="all">
                <a:solidFill>
                  <a:srgbClr val="FFFFFF"/>
                </a:solidFill>
                <a:latin typeface="Tahoma"/>
                <a:cs typeface="Tahoma"/>
              </a:defRPr>
            </a:lvl1pPr>
          </a:lstStyle>
          <a:p>
            <a:r>
              <a:rPr lang="en-US" dirty="0" err="1" smtClean="0"/>
              <a:t>Lorem</a:t>
            </a:r>
            <a:r>
              <a:rPr lang="en-US" dirty="0" smtClean="0"/>
              <a:t> </a:t>
            </a:r>
            <a:r>
              <a:rPr lang="en-US" dirty="0" err="1" smtClean="0"/>
              <a:t>ipsum</a:t>
            </a:r>
            <a:r>
              <a:rPr lang="en-US" dirty="0" smtClean="0"/>
              <a:t> dolor sit </a:t>
            </a:r>
            <a:r>
              <a:rPr lang="en-US" dirty="0" err="1" smtClean="0"/>
              <a:t>amet</a:t>
            </a:r>
            <a:endParaRPr lang="da-DK" noProof="0" dirty="0"/>
          </a:p>
        </p:txBody>
      </p:sp>
      <p:sp>
        <p:nvSpPr>
          <p:cNvPr id="20" name="Rectangle 3"/>
          <p:cNvSpPr>
            <a:spLocks noGrp="1" noChangeArrowheads="1"/>
          </p:cNvSpPr>
          <p:nvPr>
            <p:ph type="subTitle" idx="1" hasCustomPrompt="1"/>
          </p:nvPr>
        </p:nvSpPr>
        <p:spPr>
          <a:xfrm>
            <a:off x="395536" y="4869160"/>
            <a:ext cx="8217450" cy="523875"/>
          </a:xfrm>
        </p:spPr>
        <p:txBody>
          <a:bodyPr/>
          <a:lstStyle>
            <a:lvl1pPr marL="0" indent="0" algn="l">
              <a:buFontTx/>
              <a:buNone/>
              <a:defRPr sz="2000">
                <a:solidFill>
                  <a:srgbClr val="FFFFFF"/>
                </a:solidFill>
              </a:defRPr>
            </a:lvl1pPr>
          </a:lstStyle>
          <a:p>
            <a:r>
              <a:rPr lang="en-US" dirty="0" err="1" smtClean="0"/>
              <a:t>Donec</a:t>
            </a:r>
            <a:r>
              <a:rPr lang="en-US" dirty="0" smtClean="0"/>
              <a:t> </a:t>
            </a:r>
            <a:r>
              <a:rPr lang="en-US" dirty="0" err="1" smtClean="0"/>
              <a:t>interdum</a:t>
            </a:r>
            <a:r>
              <a:rPr lang="en-US" dirty="0" smtClean="0"/>
              <a:t> </a:t>
            </a:r>
            <a:r>
              <a:rPr lang="en-US" dirty="0" err="1" smtClean="0"/>
              <a:t>cursus</a:t>
            </a:r>
            <a:r>
              <a:rPr lang="en-US" dirty="0" smtClean="0"/>
              <a:t> ante ac </a:t>
            </a:r>
            <a:r>
              <a:rPr lang="en-US" dirty="0" err="1" smtClean="0"/>
              <a:t>placerat</a:t>
            </a:r>
            <a:r>
              <a:rPr lang="en-US" dirty="0" smtClean="0"/>
              <a:t>. </a:t>
            </a:r>
            <a:r>
              <a:rPr lang="en-US" dirty="0" err="1" smtClean="0"/>
              <a:t>Nunc</a:t>
            </a:r>
            <a:r>
              <a:rPr lang="en-US" dirty="0" smtClean="0"/>
              <a:t> et </a:t>
            </a:r>
            <a:r>
              <a:rPr lang="en-US" dirty="0" err="1" smtClean="0"/>
              <a:t>augue</a:t>
            </a:r>
            <a:r>
              <a:rPr lang="en-US" dirty="0" smtClean="0"/>
              <a:t> </a:t>
            </a:r>
            <a:r>
              <a:rPr lang="en-US" dirty="0" err="1" smtClean="0"/>
              <a:t>tincidunt</a:t>
            </a:r>
            <a:endParaRPr lang="da-DK" noProof="0" dirty="0"/>
          </a:p>
        </p:txBody>
      </p:sp>
    </p:spTree>
    <p:extLst>
      <p:ext uri="{BB962C8B-B14F-4D97-AF65-F5344CB8AC3E}">
        <p14:creationId xmlns:p14="http://schemas.microsoft.com/office/powerpoint/2010/main" val="2823169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bwMode="auto">
          <a:xfrm>
            <a:off x="4102100" y="0"/>
            <a:ext cx="5037425" cy="6858000"/>
          </a:xfrm>
          <a:prstGeom prst="rect">
            <a:avLst/>
          </a:prstGeom>
          <a:noFill/>
          <a:ln>
            <a:noFill/>
          </a:ln>
          <a:extLst>
            <a:ext uri="{909E8E84-426E-40dd-AFC4-6F175D3DCCD1}">
              <a14:hiddenFill xmlns="" xmlns:a14="http://schemas.microsoft.com/office/drawing/2010/main">
                <a:solidFill>
                  <a:srgbClr val="FFFFFF">
                    <a:alpha val="20000"/>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Billede 9" descr="HJV_LOGO_BLACK.pn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57200" y="72995"/>
            <a:ext cx="369887"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6201" y="-155961"/>
            <a:ext cx="2713324" cy="1083062"/>
          </a:xfrm>
          <a:prstGeom prst="rect">
            <a:avLst/>
          </a:prstGeom>
        </p:spPr>
      </p:pic>
      <p:sp>
        <p:nvSpPr>
          <p:cNvPr id="6" name="Rectangle 2"/>
          <p:cNvSpPr>
            <a:spLocks noGrp="1" noChangeArrowheads="1"/>
          </p:cNvSpPr>
          <p:nvPr>
            <p:ph type="ctrTitle" hasCustomPrompt="1"/>
          </p:nvPr>
        </p:nvSpPr>
        <p:spPr>
          <a:xfrm>
            <a:off x="395536" y="4005064"/>
            <a:ext cx="6480175" cy="863600"/>
          </a:xfrm>
          <a:prstGeom prst="rect">
            <a:avLst/>
          </a:prstGeom>
        </p:spPr>
        <p:txBody>
          <a:bodyPr anchor="t"/>
          <a:lstStyle>
            <a:lvl1pPr>
              <a:defRPr sz="3600" b="1" cap="all">
                <a:solidFill>
                  <a:schemeClr val="tx1"/>
                </a:solidFill>
                <a:latin typeface="Tahoma"/>
                <a:cs typeface="Tahoma"/>
              </a:defRPr>
            </a:lvl1pPr>
          </a:lstStyle>
          <a:p>
            <a:r>
              <a:rPr lang="en-US" dirty="0" err="1" smtClean="0"/>
              <a:t>Lorem</a:t>
            </a:r>
            <a:r>
              <a:rPr lang="en-US" dirty="0" smtClean="0"/>
              <a:t> </a:t>
            </a:r>
            <a:r>
              <a:rPr lang="en-US" dirty="0" err="1" smtClean="0"/>
              <a:t>ipsum</a:t>
            </a:r>
            <a:r>
              <a:rPr lang="en-US" dirty="0" smtClean="0"/>
              <a:t> dolor sit</a:t>
            </a:r>
            <a:endParaRPr lang="da-DK" noProof="0" dirty="0"/>
          </a:p>
        </p:txBody>
      </p:sp>
    </p:spTree>
    <p:extLst>
      <p:ext uri="{BB962C8B-B14F-4D97-AF65-F5344CB8AC3E}">
        <p14:creationId xmlns:p14="http://schemas.microsoft.com/office/powerpoint/2010/main" val="147740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sdias - ét element">
    <p:spTree>
      <p:nvGrpSpPr>
        <p:cNvPr id="1" name=""/>
        <p:cNvGrpSpPr/>
        <p:nvPr/>
      </p:nvGrpSpPr>
      <p:grpSpPr>
        <a:xfrm>
          <a:off x="0" y="0"/>
          <a:ext cx="0" cy="0"/>
          <a:chOff x="0" y="0"/>
          <a:chExt cx="0" cy="0"/>
        </a:xfrm>
      </p:grpSpPr>
      <p:sp>
        <p:nvSpPr>
          <p:cNvPr id="4" name="Pladsholder til indhold 2"/>
          <p:cNvSpPr>
            <a:spLocks noGrp="1"/>
          </p:cNvSpPr>
          <p:nvPr>
            <p:ph sz="quarter" idx="10" hasCustomPrompt="1"/>
          </p:nvPr>
        </p:nvSpPr>
        <p:spPr>
          <a:xfrm>
            <a:off x="457200" y="1600200"/>
            <a:ext cx="8229600" cy="4525963"/>
          </a:xfrm>
          <a:prstGeom prst="rect">
            <a:avLst/>
          </a:prstGeom>
        </p:spPr>
        <p:txBody>
          <a:bodyPr/>
          <a:lstStyle>
            <a:lvl4pPr>
              <a:defRPr baseline="0"/>
            </a:lvl4pPr>
          </a:lstStyle>
          <a:p>
            <a:pPr lvl="0"/>
            <a:r>
              <a:rPr lang="en-US" dirty="0" err="1" smtClean="0"/>
              <a:t>Etiam</a:t>
            </a:r>
            <a:r>
              <a:rPr lang="en-US" dirty="0" smtClean="0"/>
              <a:t> </a:t>
            </a:r>
            <a:r>
              <a:rPr lang="en-US" dirty="0" err="1" smtClean="0"/>
              <a:t>risus</a:t>
            </a:r>
            <a:r>
              <a:rPr lang="en-US" dirty="0" smtClean="0"/>
              <a:t> </a:t>
            </a:r>
            <a:r>
              <a:rPr lang="en-US" dirty="0" err="1" smtClean="0"/>
              <a:t>felis</a:t>
            </a:r>
            <a:r>
              <a:rPr lang="en-US" dirty="0" smtClean="0"/>
              <a:t>, </a:t>
            </a:r>
            <a:r>
              <a:rPr lang="en-US" dirty="0" err="1" smtClean="0"/>
              <a:t>ornare</a:t>
            </a:r>
            <a:r>
              <a:rPr lang="en-US" dirty="0" smtClean="0"/>
              <a:t> </a:t>
            </a:r>
            <a:r>
              <a:rPr lang="en-US" dirty="0" err="1" smtClean="0"/>
              <a:t>vel</a:t>
            </a:r>
            <a:r>
              <a:rPr lang="en-US" dirty="0" smtClean="0"/>
              <a:t> </a:t>
            </a:r>
            <a:r>
              <a:rPr lang="en-US" dirty="0" err="1" smtClean="0"/>
              <a:t>fringilla</a:t>
            </a:r>
            <a:endParaRPr lang="en-US" dirty="0" smtClean="0"/>
          </a:p>
          <a:p>
            <a:pPr lvl="1"/>
            <a:r>
              <a:rPr lang="en-US" dirty="0" err="1" smtClean="0"/>
              <a:t>Aliquam</a:t>
            </a:r>
            <a:r>
              <a:rPr lang="en-US" dirty="0" smtClean="0"/>
              <a:t> at </a:t>
            </a:r>
            <a:r>
              <a:rPr lang="en-US" dirty="0" err="1" smtClean="0"/>
              <a:t>egestas</a:t>
            </a:r>
            <a:r>
              <a:rPr lang="en-US" dirty="0" smtClean="0"/>
              <a:t> </a:t>
            </a:r>
            <a:r>
              <a:rPr lang="en-US" dirty="0" err="1" smtClean="0"/>
              <a:t>justo</a:t>
            </a:r>
            <a:endParaRPr lang="en-US" dirty="0" smtClean="0"/>
          </a:p>
          <a:p>
            <a:pPr lvl="2"/>
            <a:r>
              <a:rPr lang="en-US" dirty="0" err="1" smtClean="0"/>
              <a:t>Aliquam</a:t>
            </a:r>
            <a:r>
              <a:rPr lang="en-US" dirty="0" smtClean="0"/>
              <a:t> </a:t>
            </a:r>
            <a:r>
              <a:rPr lang="en-US" dirty="0" err="1" smtClean="0"/>
              <a:t>mattis</a:t>
            </a:r>
            <a:r>
              <a:rPr lang="en-US" dirty="0" smtClean="0"/>
              <a:t> </a:t>
            </a:r>
            <a:r>
              <a:rPr lang="en-US" dirty="0" err="1" smtClean="0"/>
              <a:t>eleifend</a:t>
            </a:r>
            <a:endParaRPr lang="en-US" dirty="0" smtClean="0"/>
          </a:p>
          <a:p>
            <a:pPr lvl="3"/>
            <a:r>
              <a:rPr lang="en-US" dirty="0" err="1" smtClean="0"/>
              <a:t>Ut</a:t>
            </a:r>
            <a:r>
              <a:rPr lang="en-US" dirty="0" smtClean="0"/>
              <a:t> </a:t>
            </a:r>
            <a:r>
              <a:rPr lang="en-US" dirty="0" err="1" smtClean="0"/>
              <a:t>volutpat</a:t>
            </a:r>
            <a:r>
              <a:rPr lang="en-US" dirty="0" smtClean="0"/>
              <a:t> </a:t>
            </a:r>
            <a:r>
              <a:rPr lang="en-US" dirty="0" err="1" smtClean="0"/>
              <a:t>convallis</a:t>
            </a:r>
            <a:endParaRPr lang="da-DK" noProof="0" dirty="0" smtClean="0"/>
          </a:p>
        </p:txBody>
      </p:sp>
      <p:sp>
        <p:nvSpPr>
          <p:cNvPr id="5" name="Pladsholder til titel 1"/>
          <p:cNvSpPr>
            <a:spLocks noGrp="1"/>
          </p:cNvSpPr>
          <p:nvPr>
            <p:ph type="title" hasCustomPrompt="1"/>
          </p:nvPr>
        </p:nvSpPr>
        <p:spPr bwMode="auto">
          <a:xfrm>
            <a:off x="457200" y="729962"/>
            <a:ext cx="8229600" cy="6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smtClean="0"/>
              <a:t>Lorem</a:t>
            </a:r>
            <a:r>
              <a:rPr lang="en-US" dirty="0" smtClean="0"/>
              <a:t> </a:t>
            </a:r>
            <a:r>
              <a:rPr lang="en-US" dirty="0" err="1" smtClean="0"/>
              <a:t>ipsum</a:t>
            </a:r>
            <a:r>
              <a:rPr lang="en-US" dirty="0" smtClean="0"/>
              <a:t> dolor sit </a:t>
            </a:r>
            <a:r>
              <a:rPr lang="en-US" dirty="0" err="1" smtClean="0"/>
              <a:t>amet</a:t>
            </a:r>
            <a:endParaRPr lang="da-DK" dirty="0"/>
          </a:p>
        </p:txBody>
      </p:sp>
    </p:spTree>
    <p:extLst>
      <p:ext uri="{BB962C8B-B14F-4D97-AF65-F5344CB8AC3E}">
        <p14:creationId xmlns:p14="http://schemas.microsoft.com/office/powerpoint/2010/main" val="322830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dias - to elementer">
    <p:spTree>
      <p:nvGrpSpPr>
        <p:cNvPr id="1" name=""/>
        <p:cNvGrpSpPr/>
        <p:nvPr/>
      </p:nvGrpSpPr>
      <p:grpSpPr>
        <a:xfrm>
          <a:off x="0" y="0"/>
          <a:ext cx="0" cy="0"/>
          <a:chOff x="0" y="0"/>
          <a:chExt cx="0" cy="0"/>
        </a:xfrm>
      </p:grpSpPr>
      <p:sp>
        <p:nvSpPr>
          <p:cNvPr id="5" name="Pladsholder til indhold 2"/>
          <p:cNvSpPr>
            <a:spLocks noGrp="1"/>
          </p:cNvSpPr>
          <p:nvPr>
            <p:ph sz="quarter" idx="11" hasCustomPrompt="1"/>
          </p:nvPr>
        </p:nvSpPr>
        <p:spPr>
          <a:xfrm>
            <a:off x="457200" y="1600219"/>
            <a:ext cx="4006850" cy="4525963"/>
          </a:xfrm>
          <a:prstGeom prst="rect">
            <a:avLst/>
          </a:prstGeom>
        </p:spPr>
        <p:txBody>
          <a:bodyPr/>
          <a:lstStyle/>
          <a:p>
            <a:pPr lvl="0"/>
            <a:r>
              <a:rPr lang="en-US" dirty="0" err="1" smtClean="0"/>
              <a:t>Etiam</a:t>
            </a:r>
            <a:r>
              <a:rPr lang="en-US" dirty="0" smtClean="0"/>
              <a:t> </a:t>
            </a:r>
            <a:r>
              <a:rPr lang="en-US" dirty="0" err="1" smtClean="0"/>
              <a:t>risus</a:t>
            </a:r>
            <a:r>
              <a:rPr lang="en-US" dirty="0" smtClean="0"/>
              <a:t> </a:t>
            </a:r>
            <a:r>
              <a:rPr lang="en-US" dirty="0" err="1" smtClean="0"/>
              <a:t>felis</a:t>
            </a:r>
            <a:endParaRPr lang="en-US" dirty="0" smtClean="0"/>
          </a:p>
          <a:p>
            <a:pPr lvl="1"/>
            <a:r>
              <a:rPr lang="en-US" dirty="0" err="1" smtClean="0"/>
              <a:t>Aliquam</a:t>
            </a:r>
            <a:r>
              <a:rPr lang="en-US" dirty="0" smtClean="0"/>
              <a:t> at </a:t>
            </a:r>
            <a:r>
              <a:rPr lang="en-US" dirty="0" err="1" smtClean="0"/>
              <a:t>egestas</a:t>
            </a:r>
            <a:r>
              <a:rPr lang="en-US" dirty="0" smtClean="0"/>
              <a:t> </a:t>
            </a:r>
            <a:r>
              <a:rPr lang="en-US" dirty="0" err="1" smtClean="0"/>
              <a:t>justo</a:t>
            </a:r>
            <a:endParaRPr lang="en-US" dirty="0" smtClean="0"/>
          </a:p>
          <a:p>
            <a:pPr lvl="2"/>
            <a:r>
              <a:rPr lang="en-US" dirty="0" err="1" smtClean="0"/>
              <a:t>Aliquam</a:t>
            </a:r>
            <a:r>
              <a:rPr lang="en-US" dirty="0" smtClean="0"/>
              <a:t> </a:t>
            </a:r>
            <a:r>
              <a:rPr lang="en-US" dirty="0" err="1" smtClean="0"/>
              <a:t>mattis</a:t>
            </a:r>
            <a:r>
              <a:rPr lang="en-US" dirty="0" smtClean="0"/>
              <a:t> </a:t>
            </a:r>
            <a:r>
              <a:rPr lang="en-US" dirty="0" err="1" smtClean="0"/>
              <a:t>eleifend</a:t>
            </a:r>
            <a:endParaRPr lang="en-US" dirty="0" smtClean="0"/>
          </a:p>
          <a:p>
            <a:pPr lvl="3"/>
            <a:r>
              <a:rPr lang="en-US" dirty="0" err="1" smtClean="0"/>
              <a:t>Ut</a:t>
            </a:r>
            <a:r>
              <a:rPr lang="en-US" dirty="0" smtClean="0"/>
              <a:t> </a:t>
            </a:r>
            <a:r>
              <a:rPr lang="en-US" dirty="0" err="1" smtClean="0"/>
              <a:t>volutpat</a:t>
            </a:r>
            <a:r>
              <a:rPr lang="en-US" dirty="0" smtClean="0"/>
              <a:t> </a:t>
            </a:r>
            <a:r>
              <a:rPr lang="en-US" dirty="0" err="1" smtClean="0"/>
              <a:t>convallis</a:t>
            </a:r>
            <a:endParaRPr lang="da-DK" noProof="0" dirty="0" smtClean="0"/>
          </a:p>
        </p:txBody>
      </p:sp>
      <p:sp>
        <p:nvSpPr>
          <p:cNvPr id="6" name="Pladsholder til indhold 2"/>
          <p:cNvSpPr>
            <a:spLocks noGrp="1"/>
          </p:cNvSpPr>
          <p:nvPr>
            <p:ph sz="quarter" idx="12" hasCustomPrompt="1"/>
          </p:nvPr>
        </p:nvSpPr>
        <p:spPr>
          <a:xfrm>
            <a:off x="4679950" y="1600219"/>
            <a:ext cx="4006850" cy="4525963"/>
          </a:xfrm>
          <a:prstGeom prst="rect">
            <a:avLst/>
          </a:prstGeom>
        </p:spPr>
        <p:txBody>
          <a:bodyPr/>
          <a:lstStyle/>
          <a:p>
            <a:pPr lvl="0"/>
            <a:r>
              <a:rPr lang="en-US" dirty="0" err="1" smtClean="0"/>
              <a:t>Etiam</a:t>
            </a:r>
            <a:r>
              <a:rPr lang="en-US" dirty="0" smtClean="0"/>
              <a:t> </a:t>
            </a:r>
            <a:r>
              <a:rPr lang="en-US" dirty="0" err="1" smtClean="0"/>
              <a:t>risus</a:t>
            </a:r>
            <a:r>
              <a:rPr lang="en-US" dirty="0" smtClean="0"/>
              <a:t> </a:t>
            </a:r>
            <a:r>
              <a:rPr lang="en-US" dirty="0" err="1" smtClean="0"/>
              <a:t>felis</a:t>
            </a:r>
            <a:endParaRPr lang="en-US" dirty="0" smtClean="0"/>
          </a:p>
          <a:p>
            <a:pPr lvl="1"/>
            <a:r>
              <a:rPr lang="en-US" dirty="0" err="1" smtClean="0"/>
              <a:t>Aliquam</a:t>
            </a:r>
            <a:r>
              <a:rPr lang="en-US" dirty="0" smtClean="0"/>
              <a:t> at </a:t>
            </a:r>
            <a:r>
              <a:rPr lang="en-US" dirty="0" err="1" smtClean="0"/>
              <a:t>egestas</a:t>
            </a:r>
            <a:r>
              <a:rPr lang="en-US" dirty="0" smtClean="0"/>
              <a:t> </a:t>
            </a:r>
            <a:r>
              <a:rPr lang="en-US" dirty="0" err="1" smtClean="0"/>
              <a:t>justo</a:t>
            </a:r>
            <a:endParaRPr lang="en-US" dirty="0" smtClean="0"/>
          </a:p>
          <a:p>
            <a:pPr lvl="2"/>
            <a:r>
              <a:rPr lang="en-US" dirty="0" err="1" smtClean="0"/>
              <a:t>Aliquam</a:t>
            </a:r>
            <a:r>
              <a:rPr lang="en-US" dirty="0" smtClean="0"/>
              <a:t> </a:t>
            </a:r>
            <a:r>
              <a:rPr lang="en-US" dirty="0" err="1" smtClean="0"/>
              <a:t>mattis</a:t>
            </a:r>
            <a:r>
              <a:rPr lang="en-US" dirty="0" smtClean="0"/>
              <a:t> </a:t>
            </a:r>
            <a:r>
              <a:rPr lang="en-US" dirty="0" err="1" smtClean="0"/>
              <a:t>eleifend</a:t>
            </a:r>
            <a:endParaRPr lang="en-US" dirty="0" smtClean="0"/>
          </a:p>
          <a:p>
            <a:pPr lvl="3"/>
            <a:r>
              <a:rPr lang="en-US" dirty="0" err="1" smtClean="0"/>
              <a:t>Ut</a:t>
            </a:r>
            <a:r>
              <a:rPr lang="en-US" dirty="0" smtClean="0"/>
              <a:t> </a:t>
            </a:r>
            <a:r>
              <a:rPr lang="en-US" dirty="0" err="1" smtClean="0"/>
              <a:t>volutpat</a:t>
            </a:r>
            <a:r>
              <a:rPr lang="en-US" dirty="0" smtClean="0"/>
              <a:t> </a:t>
            </a:r>
            <a:r>
              <a:rPr lang="en-US" dirty="0" err="1" smtClean="0"/>
              <a:t>convallis</a:t>
            </a:r>
            <a:endParaRPr lang="da-DK" noProof="0" dirty="0" smtClean="0"/>
          </a:p>
        </p:txBody>
      </p:sp>
      <p:sp>
        <p:nvSpPr>
          <p:cNvPr id="7" name="Pladsholder til titel 1"/>
          <p:cNvSpPr>
            <a:spLocks noGrp="1"/>
          </p:cNvSpPr>
          <p:nvPr>
            <p:ph type="title" hasCustomPrompt="1"/>
          </p:nvPr>
        </p:nvSpPr>
        <p:spPr bwMode="auto">
          <a:xfrm>
            <a:off x="457200" y="729962"/>
            <a:ext cx="8229600" cy="6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err="1" smtClean="0"/>
              <a:t>Lorem</a:t>
            </a:r>
            <a:r>
              <a:rPr lang="en-US" dirty="0" smtClean="0"/>
              <a:t> </a:t>
            </a:r>
            <a:r>
              <a:rPr lang="en-US" dirty="0" err="1" smtClean="0"/>
              <a:t>ipsum</a:t>
            </a:r>
            <a:r>
              <a:rPr lang="en-US" dirty="0" smtClean="0"/>
              <a:t> dolor sit </a:t>
            </a:r>
            <a:r>
              <a:rPr lang="en-US" dirty="0" err="1" smtClean="0"/>
              <a:t>amet</a:t>
            </a:r>
            <a:endParaRPr lang="da-DK" dirty="0"/>
          </a:p>
        </p:txBody>
      </p:sp>
    </p:spTree>
    <p:extLst>
      <p:ext uri="{BB962C8B-B14F-4D97-AF65-F5344CB8AC3E}">
        <p14:creationId xmlns:p14="http://schemas.microsoft.com/office/powerpoint/2010/main" val="3226434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dsholder til titel 1"/>
          <p:cNvSpPr>
            <a:spLocks noGrp="1"/>
          </p:cNvSpPr>
          <p:nvPr>
            <p:ph type="title"/>
          </p:nvPr>
        </p:nvSpPr>
        <p:spPr bwMode="auto">
          <a:xfrm>
            <a:off x="457200" y="729962"/>
            <a:ext cx="8229600" cy="68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dirty="0"/>
              <a:t>OVERSKRIFT</a:t>
            </a:r>
          </a:p>
        </p:txBody>
      </p:sp>
      <p:sp>
        <p:nvSpPr>
          <p:cNvPr id="1027" name="Pladsholder til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7" name="Billede 9" descr="HJV_LOGO_BLACK.png"/>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457200" y="72995"/>
            <a:ext cx="369887" cy="539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426201" y="-155961"/>
            <a:ext cx="2713324" cy="1083062"/>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6" r:id="rId2"/>
    <p:sldLayoutId id="2147483673" r:id="rId3"/>
    <p:sldLayoutId id="2147483674" r:id="rId4"/>
    <p:sldLayoutId id="2147483675" r:id="rId5"/>
  </p:sldLayoutIdLst>
  <p:txStyles>
    <p:titleStyle>
      <a:lvl1pPr algn="l" defTabSz="457200" rtl="0" fontAlgn="base">
        <a:spcBef>
          <a:spcPct val="0"/>
        </a:spcBef>
        <a:spcAft>
          <a:spcPct val="0"/>
        </a:spcAft>
        <a:defRPr sz="3600" kern="1200">
          <a:solidFill>
            <a:schemeClr val="tx1"/>
          </a:solidFill>
          <a:latin typeface="Tahoma"/>
          <a:ea typeface="ＭＳ Ｐゴシック" charset="0"/>
          <a:cs typeface="ＭＳ Ｐゴシック" charset="0"/>
        </a:defRPr>
      </a:lvl1pPr>
      <a:lvl2pPr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2pPr>
      <a:lvl3pPr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3pPr>
      <a:lvl4pPr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4pPr>
      <a:lvl5pPr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5pPr>
      <a:lvl6pPr marL="457200"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6pPr>
      <a:lvl7pPr marL="914400"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7pPr>
      <a:lvl8pPr marL="1371600"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8pPr>
      <a:lvl9pPr marL="1828800" algn="l" defTabSz="457200" rtl="0" fontAlgn="base">
        <a:spcBef>
          <a:spcPct val="0"/>
        </a:spcBef>
        <a:spcAft>
          <a:spcPct val="0"/>
        </a:spcAft>
        <a:defRPr sz="2400">
          <a:solidFill>
            <a:schemeClr val="tx1"/>
          </a:solidFill>
          <a:latin typeface="Tahoma" charset="0"/>
          <a:ea typeface="ＭＳ Ｐゴシック" charset="0"/>
          <a:cs typeface="ＭＳ Ｐゴシック" charset="0"/>
        </a:defRPr>
      </a:lvl9pPr>
    </p:titleStyle>
    <p:bodyStyle>
      <a:lvl1pPr algn="l" defTabSz="457200" rtl="0" fontAlgn="base">
        <a:spcBef>
          <a:spcPct val="20000"/>
        </a:spcBef>
        <a:spcAft>
          <a:spcPct val="0"/>
        </a:spcAft>
        <a:buFont typeface="Arial" charset="0"/>
        <a:defRPr sz="2000" kern="1200">
          <a:solidFill>
            <a:schemeClr val="tx1"/>
          </a:solidFill>
          <a:latin typeface="Tahoma"/>
          <a:ea typeface="ＭＳ Ｐゴシック" charset="0"/>
          <a:cs typeface="ＭＳ Ｐゴシック" charset="0"/>
        </a:defRPr>
      </a:lvl1pPr>
      <a:lvl2pPr marL="285750" indent="-285750" algn="l" defTabSz="179388" rtl="0" fontAlgn="base">
        <a:spcBef>
          <a:spcPct val="20000"/>
        </a:spcBef>
        <a:spcAft>
          <a:spcPct val="0"/>
        </a:spcAft>
        <a:buFont typeface="Arial" charset="0"/>
        <a:buChar char="•"/>
        <a:tabLst>
          <a:tab pos="179388" algn="l"/>
          <a:tab pos="263525" algn="l"/>
        </a:tabLst>
        <a:defRPr sz="2000" kern="1200">
          <a:solidFill>
            <a:schemeClr val="tx1"/>
          </a:solidFill>
          <a:latin typeface="Tahoma"/>
          <a:ea typeface="ＭＳ Ｐゴシック" charset="0"/>
          <a:cs typeface="+mn-cs"/>
        </a:defRPr>
      </a:lvl2pPr>
      <a:lvl3pPr marL="539750" indent="-287338" algn="l" defTabSz="179388" rtl="0" fontAlgn="base">
        <a:spcBef>
          <a:spcPct val="20000"/>
        </a:spcBef>
        <a:spcAft>
          <a:spcPct val="0"/>
        </a:spcAft>
        <a:buFont typeface="Arial" charset="0"/>
        <a:buChar char="•"/>
        <a:defRPr sz="2000" kern="1200">
          <a:solidFill>
            <a:schemeClr val="tx1"/>
          </a:solidFill>
          <a:latin typeface="Tahoma"/>
          <a:ea typeface="ＭＳ Ｐゴシック" charset="0"/>
          <a:cs typeface="+mn-cs"/>
        </a:defRPr>
      </a:lvl3pPr>
      <a:lvl4pPr marL="801688" indent="-285750" algn="l" defTabSz="179388" rtl="0" fontAlgn="base">
        <a:spcBef>
          <a:spcPct val="20000"/>
        </a:spcBef>
        <a:spcAft>
          <a:spcPct val="0"/>
        </a:spcAft>
        <a:buFont typeface="Arial" charset="0"/>
        <a:buChar char="•"/>
        <a:tabLst>
          <a:tab pos="803275" algn="l"/>
        </a:tabLst>
        <a:defRPr sz="2000" kern="1200">
          <a:solidFill>
            <a:schemeClr val="tx1"/>
          </a:solidFill>
          <a:latin typeface="Tahoma"/>
          <a:ea typeface="ＭＳ Ｐゴシック" charset="0"/>
          <a:cs typeface="+mn-cs"/>
        </a:defRPr>
      </a:lvl4pPr>
      <a:lvl5pPr marL="1076325" indent="-285750" algn="l" defTabSz="179388" rtl="0" fontAlgn="base">
        <a:spcBef>
          <a:spcPct val="20000"/>
        </a:spcBef>
        <a:spcAft>
          <a:spcPct val="0"/>
        </a:spcAft>
        <a:buFont typeface="Arial" charset="0"/>
        <a:buChar char="•"/>
        <a:tabLst>
          <a:tab pos="1077913" algn="l"/>
        </a:tabLst>
        <a:defRPr sz="2000" kern="1200">
          <a:solidFill>
            <a:schemeClr val="tx1"/>
          </a:solidFill>
          <a:latin typeface="Tahom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3"/>
          </p:nvPr>
        </p:nvSpPr>
        <p:spPr/>
        <p:txBody>
          <a:bodyPr/>
          <a:lstStyle/>
          <a:p>
            <a:endParaRPr lang="da-DK"/>
          </a:p>
        </p:txBody>
      </p:sp>
      <p:pic>
        <p:nvPicPr>
          <p:cNvPr id="12" name="Pladsholder til billede 11" descr="GODS - afmærkning af en container.jpg"/>
          <p:cNvPicPr>
            <a:picLocks noGrp="1" noChangeAspect="1"/>
          </p:cNvPicPr>
          <p:nvPr>
            <p:ph type="pic" sz="quarter" idx="14"/>
          </p:nvPr>
        </p:nvPicPr>
        <p:blipFill>
          <a:blip r:embed="rId2"/>
          <a:srcRect l="19341" r="19341"/>
          <a:stretch>
            <a:fillRect/>
          </a:stretch>
        </p:blipFill>
        <p:spPr/>
      </p:pic>
      <p:pic>
        <p:nvPicPr>
          <p:cNvPr id="14" name="Pladsholder til billede 13" descr="GODS - papkasser på palle.jpg"/>
          <p:cNvPicPr>
            <a:picLocks noGrp="1" noChangeAspect="1"/>
          </p:cNvPicPr>
          <p:nvPr>
            <p:ph type="pic" sz="quarter" idx="16"/>
          </p:nvPr>
        </p:nvPicPr>
        <p:blipFill>
          <a:blip r:embed="rId3"/>
          <a:srcRect l="4742" r="4742"/>
          <a:stretch>
            <a:fillRect/>
          </a:stretch>
        </p:blipFill>
        <p:spPr/>
      </p:pic>
      <p:pic>
        <p:nvPicPr>
          <p:cNvPr id="13" name="Pladsholder til billede 12" descr="DSC_2762.JPG"/>
          <p:cNvPicPr>
            <a:picLocks noGrp="1" noChangeAspect="1"/>
          </p:cNvPicPr>
          <p:nvPr>
            <p:ph type="pic" sz="quarter" idx="15"/>
          </p:nvPr>
        </p:nvPicPr>
        <p:blipFill>
          <a:blip r:embed="rId4"/>
          <a:srcRect l="22393" t="11504" r="17031" b="11504"/>
          <a:stretch>
            <a:fillRect/>
          </a:stretch>
        </p:blipFill>
        <p:spPr>
          <a:xfrm rot="16200000">
            <a:off x="2818508" y="277492"/>
            <a:ext cx="3515166" cy="2960181"/>
          </a:xfrm>
        </p:spPr>
      </p:pic>
      <p:sp>
        <p:nvSpPr>
          <p:cNvPr id="6" name="Pladsholder til tekst 5"/>
          <p:cNvSpPr>
            <a:spLocks noGrp="1"/>
          </p:cNvSpPr>
          <p:nvPr>
            <p:ph type="body" sz="quarter" idx="10"/>
          </p:nvPr>
        </p:nvSpPr>
        <p:spPr/>
        <p:txBody>
          <a:bodyPr/>
          <a:lstStyle/>
          <a:p>
            <a:endParaRPr lang="da-DK" dirty="0"/>
          </a:p>
        </p:txBody>
      </p:sp>
      <p:sp>
        <p:nvSpPr>
          <p:cNvPr id="7" name="Pladsholder til tekst 6"/>
          <p:cNvSpPr>
            <a:spLocks noGrp="1"/>
          </p:cNvSpPr>
          <p:nvPr>
            <p:ph type="body" sz="quarter" idx="11"/>
          </p:nvPr>
        </p:nvSpPr>
        <p:spPr/>
        <p:txBody>
          <a:bodyPr/>
          <a:lstStyle/>
          <a:p>
            <a:endParaRPr lang="da-DK"/>
          </a:p>
        </p:txBody>
      </p:sp>
      <p:sp>
        <p:nvSpPr>
          <p:cNvPr id="9" name="Pladsholder til tekst 8"/>
          <p:cNvSpPr>
            <a:spLocks noGrp="1"/>
          </p:cNvSpPr>
          <p:nvPr>
            <p:ph type="body" sz="quarter" idx="12"/>
          </p:nvPr>
        </p:nvSpPr>
        <p:spPr/>
        <p:txBody>
          <a:bodyPr/>
          <a:lstStyle/>
          <a:p>
            <a:endParaRPr lang="da-DK"/>
          </a:p>
        </p:txBody>
      </p:sp>
      <p:sp>
        <p:nvSpPr>
          <p:cNvPr id="10" name="Titel 9"/>
          <p:cNvSpPr>
            <a:spLocks noGrp="1"/>
          </p:cNvSpPr>
          <p:nvPr>
            <p:ph type="ctrTitle"/>
          </p:nvPr>
        </p:nvSpPr>
        <p:spPr/>
        <p:txBody>
          <a:bodyPr/>
          <a:lstStyle/>
          <a:p>
            <a:r>
              <a:rPr lang="da-DK" dirty="0" smtClean="0"/>
              <a:t>ADR kapitel 1.3 – </a:t>
            </a:r>
            <a:br>
              <a:rPr lang="da-DK" dirty="0" smtClean="0"/>
            </a:br>
            <a:r>
              <a:rPr lang="da-DK" dirty="0" smtClean="0"/>
              <a:t>Chef, leder og aktivitetsejer</a:t>
            </a:r>
            <a:endParaRPr lang="da-DK" dirty="0"/>
          </a:p>
        </p:txBody>
      </p:sp>
      <p:sp>
        <p:nvSpPr>
          <p:cNvPr id="11" name="Undertitel 10"/>
          <p:cNvSpPr>
            <a:spLocks noGrp="1"/>
          </p:cNvSpPr>
          <p:nvPr>
            <p:ph type="subTitle" idx="1"/>
          </p:nvPr>
        </p:nvSpPr>
        <p:spPr>
          <a:xfrm>
            <a:off x="395288" y="5260018"/>
            <a:ext cx="8217450" cy="735993"/>
          </a:xfrm>
        </p:spPr>
        <p:txBody>
          <a:bodyPr/>
          <a:lstStyle/>
          <a:p>
            <a:r>
              <a:rPr lang="da-DK" dirty="0" smtClean="0"/>
              <a:t>LEKTION  2,  Transportens praktiske gennemførelse </a:t>
            </a:r>
            <a:endParaRPr lang="da-DK"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280440" y="188893"/>
            <a:ext cx="2618024" cy="523220"/>
          </a:xfrm>
          <a:prstGeom prst="rect">
            <a:avLst/>
          </a:prstGeom>
        </p:spPr>
        <p:txBody>
          <a:bodyPr wrap="none">
            <a:spAutoFit/>
          </a:bodyPr>
          <a:lstStyle/>
          <a:p>
            <a:r>
              <a:rPr lang="da-DK" sz="2800" b="1" dirty="0" smtClean="0">
                <a:latin typeface="Arial" pitchFamily="34" charset="0"/>
                <a:cs typeface="Arial" pitchFamily="34" charset="0"/>
              </a:rPr>
              <a:t>LASTSIKRING</a:t>
            </a:r>
            <a:endParaRPr lang="da-DK" sz="2800" b="1" dirty="0">
              <a:latin typeface="Arial" pitchFamily="34" charset="0"/>
              <a:cs typeface="Arial" pitchFamily="34" charset="0"/>
            </a:endParaRPr>
          </a:p>
        </p:txBody>
      </p:sp>
      <p:sp>
        <p:nvSpPr>
          <p:cNvPr id="4" name="Rektangel 3"/>
          <p:cNvSpPr/>
          <p:nvPr/>
        </p:nvSpPr>
        <p:spPr>
          <a:xfrm>
            <a:off x="342900" y="838200"/>
            <a:ext cx="4953000" cy="3416320"/>
          </a:xfrm>
          <a:prstGeom prst="rect">
            <a:avLst/>
          </a:prstGeom>
          <a:solidFill>
            <a:srgbClr val="FFC000"/>
          </a:solidFill>
        </p:spPr>
        <p:txBody>
          <a:bodyPr wrap="square">
            <a:spAutoFit/>
          </a:bodyPr>
          <a:lstStyle/>
          <a:p>
            <a:r>
              <a:rPr lang="da-DK" b="1" dirty="0" smtClean="0">
                <a:solidFill>
                  <a:srgbClr val="000000"/>
                </a:solidFill>
                <a:latin typeface="Arial" panose="020B0604020202020204" pitchFamily="34" charset="0"/>
                <a:cs typeface="Arial" panose="020B0604020202020204" pitchFamily="34" charset="0"/>
              </a:rPr>
              <a:t>ADR 7.5.7.1 </a:t>
            </a:r>
          </a:p>
          <a:p>
            <a:r>
              <a:rPr lang="da-DK" b="1" dirty="0" smtClean="0">
                <a:solidFill>
                  <a:srgbClr val="000000"/>
                </a:solidFill>
                <a:latin typeface="Arial" panose="020B0604020202020204" pitchFamily="34" charset="0"/>
                <a:cs typeface="Arial" panose="020B0604020202020204" pitchFamily="34" charset="0"/>
              </a:rPr>
              <a:t>Hvis relevant skal køretøjet eller containeren forsynes med anordninger, der gør det lettere at fastgøre og håndtere det farlige gods. Kolli, der indeholder farlige stoffer eller uemballerede farlige genstande, skal med egnede midler (f.eks. Fastgørelses remme, glidelamelplader og regulerbare beslag) fastgøres i køretøjet eller containeren på en måde, så de ikke kan forskubbe sig under kørslen, hvorved kolliene vælter eller bliver beskadiget. </a:t>
            </a:r>
          </a:p>
        </p:txBody>
      </p:sp>
      <p:pic>
        <p:nvPicPr>
          <p:cNvPr id="5" name="Billede 4" descr="GODS - væltet klasse 1.bmp"/>
          <p:cNvPicPr>
            <a:picLocks noChangeAspect="1"/>
          </p:cNvPicPr>
          <p:nvPr/>
        </p:nvPicPr>
        <p:blipFill>
          <a:blip r:embed="rId3"/>
          <a:stretch>
            <a:fillRect/>
          </a:stretch>
        </p:blipFill>
        <p:spPr>
          <a:xfrm>
            <a:off x="5524500" y="857250"/>
            <a:ext cx="3426189" cy="4038600"/>
          </a:xfrm>
          <a:prstGeom prst="rect">
            <a:avLst/>
          </a:prstGeom>
        </p:spPr>
      </p:pic>
      <p:pic>
        <p:nvPicPr>
          <p:cNvPr id="7" name="Billede 6" descr="KØTJ - gasflaske gennem forrude.jpg"/>
          <p:cNvPicPr>
            <a:picLocks noChangeAspect="1"/>
          </p:cNvPicPr>
          <p:nvPr/>
        </p:nvPicPr>
        <p:blipFill>
          <a:blip r:embed="rId4"/>
          <a:stretch>
            <a:fillRect/>
          </a:stretch>
        </p:blipFill>
        <p:spPr>
          <a:xfrm>
            <a:off x="888168" y="4325770"/>
            <a:ext cx="3224073" cy="2414943"/>
          </a:xfrm>
          <a:prstGeom prst="rect">
            <a:avLst/>
          </a:prstGeom>
        </p:spPr>
      </p:pic>
      <p:sp>
        <p:nvSpPr>
          <p:cNvPr id="8" name="Tekstboks 7"/>
          <p:cNvSpPr txBox="1"/>
          <p:nvPr/>
        </p:nvSpPr>
        <p:spPr>
          <a:xfrm>
            <a:off x="4560125" y="5679251"/>
            <a:ext cx="4180114" cy="738664"/>
          </a:xfrm>
          <a:prstGeom prst="rect">
            <a:avLst/>
          </a:prstGeom>
          <a:solidFill>
            <a:schemeClr val="accent2">
              <a:lumMod val="5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da-DK" sz="1400" b="1" dirty="0" smtClean="0">
                <a:solidFill>
                  <a:schemeClr val="bg1"/>
                </a:solidFill>
                <a:effectLst/>
                <a:latin typeface="Arial" pitchFamily="34" charset="0"/>
                <a:cs typeface="Arial" pitchFamily="34" charset="0"/>
              </a:rPr>
              <a:t>Bestemmelserne i ADR konventionen 7.5.7.1, finder også anvendelse på transporter der gennemføres jf. FMTBST 061-2</a:t>
            </a:r>
            <a:endParaRPr lang="da-DK" sz="1400" b="1" dirty="0">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4"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ox(i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rot="20049811">
            <a:off x="1131477" y="2552961"/>
            <a:ext cx="2667964" cy="3779615"/>
          </a:xfrm>
          <a:prstGeom prst="rect">
            <a:avLst/>
          </a:prstGeom>
          <a:noFill/>
          <a:ln w="9525">
            <a:solidFill>
              <a:schemeClr val="tx1"/>
            </a:solidFill>
            <a:miter lim="800000"/>
            <a:headEnd/>
            <a:tailEnd/>
          </a:ln>
        </p:spPr>
      </p:pic>
      <p:sp>
        <p:nvSpPr>
          <p:cNvPr id="3" name="Rektangel 2"/>
          <p:cNvSpPr/>
          <p:nvPr/>
        </p:nvSpPr>
        <p:spPr>
          <a:xfrm>
            <a:off x="3280440" y="188893"/>
            <a:ext cx="2618024" cy="523220"/>
          </a:xfrm>
          <a:prstGeom prst="rect">
            <a:avLst/>
          </a:prstGeom>
        </p:spPr>
        <p:txBody>
          <a:bodyPr wrap="none">
            <a:spAutoFit/>
          </a:bodyPr>
          <a:lstStyle/>
          <a:p>
            <a:r>
              <a:rPr lang="da-DK" sz="2800" b="1" dirty="0" smtClean="0">
                <a:latin typeface="Arial" pitchFamily="34" charset="0"/>
                <a:cs typeface="Arial" pitchFamily="34" charset="0"/>
              </a:rPr>
              <a:t>LASTSIKRING</a:t>
            </a:r>
            <a:endParaRPr lang="da-DK" sz="2800" b="1" dirty="0">
              <a:latin typeface="Arial" pitchFamily="34" charset="0"/>
              <a:cs typeface="Arial" pitchFamily="34" charset="0"/>
            </a:endParaRPr>
          </a:p>
        </p:txBody>
      </p:sp>
      <p:sp>
        <p:nvSpPr>
          <p:cNvPr id="4" name="Rektangel 3"/>
          <p:cNvSpPr/>
          <p:nvPr/>
        </p:nvSpPr>
        <p:spPr>
          <a:xfrm>
            <a:off x="152400" y="1238250"/>
            <a:ext cx="4572000" cy="1200329"/>
          </a:xfrm>
          <a:prstGeom prst="rect">
            <a:avLst/>
          </a:prstGeom>
          <a:solidFill>
            <a:srgbClr val="FFC000"/>
          </a:solidFill>
        </p:spPr>
        <p:txBody>
          <a:bodyPr>
            <a:spAutoFit/>
          </a:bodyPr>
          <a:lstStyle/>
          <a:p>
            <a:pPr algn="ctr"/>
            <a:r>
              <a:rPr lang="da-DK" b="1" dirty="0" smtClean="0">
                <a:solidFill>
                  <a:srgbClr val="000000"/>
                </a:solidFill>
                <a:latin typeface="Arial" panose="020B0604020202020204" pitchFamily="34" charset="0"/>
                <a:cs typeface="Arial" panose="020B0604020202020204" pitchFamily="34" charset="0"/>
              </a:rPr>
              <a:t>Hvis kolliene fastgøres ved sammenbinding eller med remme, må disse ikke strammes så meget, at kolliene beskadiges eller deformeres. </a:t>
            </a:r>
            <a:endParaRPr lang="da-DK" b="1" dirty="0"/>
          </a:p>
        </p:txBody>
      </p:sp>
      <p:sp>
        <p:nvSpPr>
          <p:cNvPr id="5" name="Rektangel 4"/>
          <p:cNvSpPr/>
          <p:nvPr/>
        </p:nvSpPr>
        <p:spPr>
          <a:xfrm>
            <a:off x="4343400" y="5295900"/>
            <a:ext cx="4572000" cy="1200329"/>
          </a:xfrm>
          <a:prstGeom prst="rect">
            <a:avLst/>
          </a:prstGeom>
          <a:solidFill>
            <a:srgbClr val="FFC000"/>
          </a:solidFill>
        </p:spPr>
        <p:txBody>
          <a:bodyPr>
            <a:spAutoFit/>
          </a:bodyPr>
          <a:lstStyle/>
          <a:p>
            <a:pPr algn="ctr"/>
            <a:r>
              <a:rPr lang="da-DK" b="1" dirty="0" smtClean="0">
                <a:solidFill>
                  <a:srgbClr val="000000"/>
                </a:solidFill>
                <a:latin typeface="Arial" panose="020B0604020202020204" pitchFamily="34" charset="0"/>
                <a:cs typeface="Arial" panose="020B0604020202020204" pitchFamily="34" charset="0"/>
              </a:rPr>
              <a:t>Kravene i dette punkt anses for at være opfyldt, hvis lasten er fastgjort i overensstemmelse med standarden EN 12195-1:2010. </a:t>
            </a:r>
            <a:endParaRPr lang="da-DK" b="1" dirty="0">
              <a:latin typeface="Arial" panose="020B0604020202020204" pitchFamily="34" charset="0"/>
              <a:cs typeface="Arial" panose="020B0604020202020204" pitchFamily="34" charset="0"/>
            </a:endParaRPr>
          </a:p>
        </p:txBody>
      </p:sp>
      <p:pic>
        <p:nvPicPr>
          <p:cNvPr id="6" name="Billede 5" descr="GODS - surring.jpg"/>
          <p:cNvPicPr>
            <a:picLocks noChangeAspect="1"/>
          </p:cNvPicPr>
          <p:nvPr/>
        </p:nvPicPr>
        <p:blipFill>
          <a:blip r:embed="rId3"/>
          <a:stretch>
            <a:fillRect/>
          </a:stretch>
        </p:blipFill>
        <p:spPr>
          <a:xfrm>
            <a:off x="5077182" y="1681341"/>
            <a:ext cx="3838218" cy="19191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ox(in)">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1"/>
          <p:cNvSpPr txBox="1"/>
          <p:nvPr/>
        </p:nvSpPr>
        <p:spPr>
          <a:xfrm>
            <a:off x="3316890" y="172845"/>
            <a:ext cx="2202334" cy="769441"/>
          </a:xfrm>
          <a:prstGeom prst="rect">
            <a:avLst/>
          </a:prstGeom>
          <a:noFill/>
        </p:spPr>
        <p:txBody>
          <a:bodyPr wrap="none" rtlCol="0">
            <a:spAutoFit/>
          </a:bodyPr>
          <a:lstStyle/>
          <a:p>
            <a:r>
              <a:rPr lang="da-DK" sz="4400" b="1" dirty="0" smtClean="0">
                <a:latin typeface="Arial" pitchFamily="34" charset="0"/>
                <a:cs typeface="Arial" pitchFamily="34" charset="0"/>
              </a:rPr>
              <a:t>HJV.DK</a:t>
            </a:r>
            <a:endParaRPr lang="da-DK" sz="4400" b="1" dirty="0">
              <a:latin typeface="Arial" pitchFamily="34" charset="0"/>
              <a:cs typeface="Arial" pitchFamily="34" charset="0"/>
            </a:endParaRPr>
          </a:p>
        </p:txBody>
      </p:sp>
      <p:pic>
        <p:nvPicPr>
          <p:cNvPr id="1026" name="Picture 2" descr="C:\Users\hdnjy\AppData\Local\Temp\SNAGHTML4d08a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39" y="1231619"/>
            <a:ext cx="6725590" cy="2522799"/>
          </a:xfrm>
          <a:prstGeom prst="rect">
            <a:avLst/>
          </a:prstGeom>
          <a:noFill/>
          <a:extLst>
            <a:ext uri="{909E8E84-426E-40DD-AFC4-6F175D3DCCD1}">
              <a14:hiddenFill xmlns:a14="http://schemas.microsoft.com/office/drawing/2010/main">
                <a:solidFill>
                  <a:srgbClr val="FFFFFF"/>
                </a:solidFill>
              </a14:hiddenFill>
            </a:ext>
          </a:extLst>
        </p:spPr>
      </p:pic>
      <p:sp>
        <p:nvSpPr>
          <p:cNvPr id="5" name="Højrepil 4"/>
          <p:cNvSpPr/>
          <p:nvPr/>
        </p:nvSpPr>
        <p:spPr>
          <a:xfrm rot="18366932">
            <a:off x="3057127" y="2603613"/>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pic>
        <p:nvPicPr>
          <p:cNvPr id="1030" name="Picture 6" descr="C:\Users\hdnjy\AppData\Local\Temp\SNAGHTML4d33c2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258" y="3754418"/>
            <a:ext cx="7030424" cy="2850328"/>
          </a:xfrm>
          <a:prstGeom prst="rect">
            <a:avLst/>
          </a:prstGeom>
          <a:noFill/>
          <a:extLst>
            <a:ext uri="{909E8E84-426E-40DD-AFC4-6F175D3DCCD1}">
              <a14:hiddenFill xmlns:a14="http://schemas.microsoft.com/office/drawing/2010/main">
                <a:solidFill>
                  <a:srgbClr val="FFFFFF"/>
                </a:solidFill>
              </a14:hiddenFill>
            </a:ext>
          </a:extLst>
        </p:spPr>
      </p:pic>
      <p:sp>
        <p:nvSpPr>
          <p:cNvPr id="6" name="Højrepil 5"/>
          <p:cNvSpPr/>
          <p:nvPr/>
        </p:nvSpPr>
        <p:spPr>
          <a:xfrm rot="7730955">
            <a:off x="4581444" y="3646842"/>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Tree>
    <p:extLst>
      <p:ext uri="{BB962C8B-B14F-4D97-AF65-F5344CB8AC3E}">
        <p14:creationId xmlns:p14="http://schemas.microsoft.com/office/powerpoint/2010/main" val="30632147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1"/>
          <p:cNvSpPr txBox="1"/>
          <p:nvPr/>
        </p:nvSpPr>
        <p:spPr>
          <a:xfrm>
            <a:off x="3316890" y="172845"/>
            <a:ext cx="2202334" cy="769441"/>
          </a:xfrm>
          <a:prstGeom prst="rect">
            <a:avLst/>
          </a:prstGeom>
          <a:noFill/>
        </p:spPr>
        <p:txBody>
          <a:bodyPr wrap="none" rtlCol="0">
            <a:spAutoFit/>
          </a:bodyPr>
          <a:lstStyle/>
          <a:p>
            <a:r>
              <a:rPr lang="da-DK" sz="4400" b="1" dirty="0" smtClean="0">
                <a:latin typeface="Arial" pitchFamily="34" charset="0"/>
                <a:cs typeface="Arial" pitchFamily="34" charset="0"/>
              </a:rPr>
              <a:t>HJV.DK</a:t>
            </a:r>
            <a:endParaRPr lang="da-DK" sz="4400" b="1" dirty="0">
              <a:latin typeface="Arial" pitchFamily="34" charset="0"/>
              <a:cs typeface="Arial" pitchFamily="34" charset="0"/>
            </a:endParaRPr>
          </a:p>
        </p:txBody>
      </p:sp>
      <p:pic>
        <p:nvPicPr>
          <p:cNvPr id="2050" name="Picture 2" descr="C:\Users\hdnjy\AppData\Local\Temp\SNAGHTML4d7de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56" y="1232742"/>
            <a:ext cx="7057071" cy="3422856"/>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p:cNvPicPr>
            <a:picLocks noChangeAspect="1"/>
          </p:cNvPicPr>
          <p:nvPr/>
        </p:nvPicPr>
        <p:blipFill>
          <a:blip r:embed="rId3"/>
          <a:stretch>
            <a:fillRect/>
          </a:stretch>
        </p:blipFill>
        <p:spPr>
          <a:xfrm>
            <a:off x="5748067" y="4946054"/>
            <a:ext cx="1463167" cy="1463167"/>
          </a:xfrm>
          <a:prstGeom prst="rect">
            <a:avLst/>
          </a:prstGeom>
        </p:spPr>
      </p:pic>
      <p:sp>
        <p:nvSpPr>
          <p:cNvPr id="4" name="Højrepil 3"/>
          <p:cNvSpPr/>
          <p:nvPr/>
        </p:nvSpPr>
        <p:spPr>
          <a:xfrm rot="19803659">
            <a:off x="2769495" y="3371954"/>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5" name="Højrepil 4"/>
          <p:cNvSpPr/>
          <p:nvPr/>
        </p:nvSpPr>
        <p:spPr>
          <a:xfrm rot="3467979">
            <a:off x="5019766" y="3870590"/>
            <a:ext cx="1571823"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Tree>
    <p:extLst>
      <p:ext uri="{BB962C8B-B14F-4D97-AF65-F5344CB8AC3E}">
        <p14:creationId xmlns:p14="http://schemas.microsoft.com/office/powerpoint/2010/main" val="2337388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1"/>
          <p:cNvSpPr txBox="1"/>
          <p:nvPr/>
        </p:nvSpPr>
        <p:spPr>
          <a:xfrm>
            <a:off x="3316890" y="172845"/>
            <a:ext cx="2202334" cy="769441"/>
          </a:xfrm>
          <a:prstGeom prst="rect">
            <a:avLst/>
          </a:prstGeom>
          <a:noFill/>
        </p:spPr>
        <p:txBody>
          <a:bodyPr wrap="none" rtlCol="0">
            <a:spAutoFit/>
          </a:bodyPr>
          <a:lstStyle/>
          <a:p>
            <a:r>
              <a:rPr lang="da-DK" sz="4400" b="1" dirty="0" smtClean="0">
                <a:latin typeface="Arial" pitchFamily="34" charset="0"/>
                <a:cs typeface="Arial" pitchFamily="34" charset="0"/>
              </a:rPr>
              <a:t>HJV.DK</a:t>
            </a:r>
            <a:endParaRPr lang="da-DK" sz="4400" b="1" dirty="0">
              <a:latin typeface="Arial" pitchFamily="34" charset="0"/>
              <a:cs typeface="Arial" pitchFamily="34" charset="0"/>
            </a:endParaRPr>
          </a:p>
        </p:txBody>
      </p:sp>
      <p:pic>
        <p:nvPicPr>
          <p:cNvPr id="3074" name="Picture 2" descr="C:\Users\hdnjy\AppData\Local\Temp\SNAGHTML4dbdb1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817" y="2196223"/>
            <a:ext cx="8206480" cy="3516088"/>
          </a:xfrm>
          <a:prstGeom prst="rect">
            <a:avLst/>
          </a:prstGeom>
          <a:noFill/>
          <a:extLst>
            <a:ext uri="{909E8E84-426E-40DD-AFC4-6F175D3DCCD1}">
              <a14:hiddenFill xmlns:a14="http://schemas.microsoft.com/office/drawing/2010/main">
                <a:solidFill>
                  <a:srgbClr val="FFFFFF"/>
                </a:solidFill>
              </a14:hiddenFill>
            </a:ext>
          </a:extLst>
        </p:spPr>
      </p:pic>
      <p:sp>
        <p:nvSpPr>
          <p:cNvPr id="5" name="Højrepil 4"/>
          <p:cNvSpPr/>
          <p:nvPr/>
        </p:nvSpPr>
        <p:spPr>
          <a:xfrm rot="12128902">
            <a:off x="1689037" y="5308993"/>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Tree>
    <p:extLst>
      <p:ext uri="{BB962C8B-B14F-4D97-AF65-F5344CB8AC3E}">
        <p14:creationId xmlns:p14="http://schemas.microsoft.com/office/powerpoint/2010/main" val="21730303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1"/>
          <p:cNvSpPr txBox="1"/>
          <p:nvPr/>
        </p:nvSpPr>
        <p:spPr>
          <a:xfrm>
            <a:off x="3316890" y="172845"/>
            <a:ext cx="2202334" cy="769441"/>
          </a:xfrm>
          <a:prstGeom prst="rect">
            <a:avLst/>
          </a:prstGeom>
          <a:noFill/>
        </p:spPr>
        <p:txBody>
          <a:bodyPr wrap="none" rtlCol="0">
            <a:spAutoFit/>
          </a:bodyPr>
          <a:lstStyle/>
          <a:p>
            <a:r>
              <a:rPr lang="da-DK" sz="4400" b="1" dirty="0" smtClean="0">
                <a:latin typeface="Arial" pitchFamily="34" charset="0"/>
                <a:cs typeface="Arial" pitchFamily="34" charset="0"/>
              </a:rPr>
              <a:t>HJV.DK</a:t>
            </a:r>
            <a:endParaRPr lang="da-DK" sz="4400" b="1" dirty="0">
              <a:latin typeface="Arial" pitchFamily="34" charset="0"/>
              <a:cs typeface="Arial" pitchFamily="34" charset="0"/>
            </a:endParaRPr>
          </a:p>
        </p:txBody>
      </p:sp>
      <p:pic>
        <p:nvPicPr>
          <p:cNvPr id="4098" name="Picture 2" descr="C:\Users\hdnjy\AppData\Local\Temp\SNAGHTML4dd77b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882" y="1432751"/>
            <a:ext cx="4324350" cy="4086226"/>
          </a:xfrm>
          <a:prstGeom prst="rect">
            <a:avLst/>
          </a:prstGeom>
          <a:noFill/>
          <a:extLst>
            <a:ext uri="{909E8E84-426E-40DD-AFC4-6F175D3DCCD1}">
              <a14:hiddenFill xmlns:a14="http://schemas.microsoft.com/office/drawing/2010/main">
                <a:solidFill>
                  <a:srgbClr val="FFFFFF"/>
                </a:solidFill>
              </a14:hiddenFill>
            </a:ext>
          </a:extLst>
        </p:spPr>
      </p:pic>
      <p:sp>
        <p:nvSpPr>
          <p:cNvPr id="5" name="Højrepil 4"/>
          <p:cNvSpPr/>
          <p:nvPr/>
        </p:nvSpPr>
        <p:spPr>
          <a:xfrm rot="12128902">
            <a:off x="4236540" y="3640198"/>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Tree>
    <p:extLst>
      <p:ext uri="{BB962C8B-B14F-4D97-AF65-F5344CB8AC3E}">
        <p14:creationId xmlns:p14="http://schemas.microsoft.com/office/powerpoint/2010/main" val="532284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1"/>
          <p:cNvSpPr txBox="1"/>
          <p:nvPr/>
        </p:nvSpPr>
        <p:spPr>
          <a:xfrm>
            <a:off x="3316890" y="172845"/>
            <a:ext cx="2202334" cy="769441"/>
          </a:xfrm>
          <a:prstGeom prst="rect">
            <a:avLst/>
          </a:prstGeom>
          <a:noFill/>
        </p:spPr>
        <p:txBody>
          <a:bodyPr wrap="none" rtlCol="0">
            <a:spAutoFit/>
          </a:bodyPr>
          <a:lstStyle/>
          <a:p>
            <a:r>
              <a:rPr lang="da-DK" sz="4400" b="1" dirty="0" smtClean="0">
                <a:latin typeface="Arial" pitchFamily="34" charset="0"/>
                <a:cs typeface="Arial" pitchFamily="34" charset="0"/>
              </a:rPr>
              <a:t>HJV.DK</a:t>
            </a:r>
            <a:endParaRPr lang="da-DK" sz="4400" b="1" dirty="0">
              <a:latin typeface="Arial" pitchFamily="34" charset="0"/>
              <a:cs typeface="Arial" pitchFamily="34" charset="0"/>
            </a:endParaRPr>
          </a:p>
        </p:txBody>
      </p:sp>
      <p:pic>
        <p:nvPicPr>
          <p:cNvPr id="6" name="Billede 5" descr="HJV.DK SR side1.JPG"/>
          <p:cNvPicPr>
            <a:picLocks noChangeAspect="1"/>
          </p:cNvPicPr>
          <p:nvPr/>
        </p:nvPicPr>
        <p:blipFill>
          <a:blip r:embed="rId2"/>
          <a:stretch>
            <a:fillRect/>
          </a:stretch>
        </p:blipFill>
        <p:spPr>
          <a:xfrm>
            <a:off x="511075" y="1199408"/>
            <a:ext cx="3368695" cy="5212822"/>
          </a:xfrm>
          <a:prstGeom prst="rect">
            <a:avLst/>
          </a:prstGeom>
        </p:spPr>
      </p:pic>
      <p:sp>
        <p:nvSpPr>
          <p:cNvPr id="5" name="Rektangel 4"/>
          <p:cNvSpPr/>
          <p:nvPr/>
        </p:nvSpPr>
        <p:spPr>
          <a:xfrm>
            <a:off x="1254615" y="2689759"/>
            <a:ext cx="1767655" cy="190005"/>
          </a:xfrm>
          <a:prstGeom prst="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pic>
        <p:nvPicPr>
          <p:cNvPr id="7" name="Billede 6" descr="HJV.DK SR side-2.JPG"/>
          <p:cNvPicPr>
            <a:picLocks noChangeAspect="1"/>
          </p:cNvPicPr>
          <p:nvPr/>
        </p:nvPicPr>
        <p:blipFill>
          <a:blip r:embed="rId3"/>
          <a:stretch>
            <a:fillRect/>
          </a:stretch>
        </p:blipFill>
        <p:spPr>
          <a:xfrm>
            <a:off x="5519224" y="1199408"/>
            <a:ext cx="3140256" cy="5183615"/>
          </a:xfrm>
          <a:prstGeom prst="rect">
            <a:avLst/>
          </a:prstGeom>
        </p:spPr>
      </p:pic>
      <p:sp>
        <p:nvSpPr>
          <p:cNvPr id="8" name="Højrepil 7"/>
          <p:cNvSpPr/>
          <p:nvPr/>
        </p:nvSpPr>
        <p:spPr>
          <a:xfrm rot="12128902">
            <a:off x="3599174" y="2739103"/>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9" name="Højrepil 8"/>
          <p:cNvSpPr/>
          <p:nvPr/>
        </p:nvSpPr>
        <p:spPr>
          <a:xfrm rot="10620868">
            <a:off x="2232931" y="4049349"/>
            <a:ext cx="1875559" cy="603115"/>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Tree>
    <p:extLst>
      <p:ext uri="{BB962C8B-B14F-4D97-AF65-F5344CB8AC3E}">
        <p14:creationId xmlns:p14="http://schemas.microsoft.com/office/powerpoint/2010/main" val="385284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dnjy\AppData\Local\Temp\SNAGHTML577178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98" y="1053920"/>
            <a:ext cx="4179876" cy="4697682"/>
          </a:xfrm>
          <a:prstGeom prst="rect">
            <a:avLst/>
          </a:prstGeom>
          <a:noFill/>
          <a:extLst>
            <a:ext uri="{909E8E84-426E-40DD-AFC4-6F175D3DCCD1}">
              <a14:hiddenFill xmlns:a14="http://schemas.microsoft.com/office/drawing/2010/main">
                <a:solidFill>
                  <a:srgbClr val="FFFFFF"/>
                </a:solidFill>
              </a14:hiddenFill>
            </a:ext>
          </a:extLst>
        </p:spPr>
      </p:pic>
      <p:sp>
        <p:nvSpPr>
          <p:cNvPr id="3" name="Tekstboks 1"/>
          <p:cNvSpPr txBox="1"/>
          <p:nvPr/>
        </p:nvSpPr>
        <p:spPr>
          <a:xfrm>
            <a:off x="3316890" y="172845"/>
            <a:ext cx="2202334" cy="769441"/>
          </a:xfrm>
          <a:prstGeom prst="rect">
            <a:avLst/>
          </a:prstGeom>
          <a:noFill/>
        </p:spPr>
        <p:txBody>
          <a:bodyPr wrap="none" rtlCol="0">
            <a:spAutoFit/>
          </a:bodyPr>
          <a:lstStyle/>
          <a:p>
            <a:r>
              <a:rPr lang="da-DK" sz="4400" b="1" dirty="0" smtClean="0">
                <a:latin typeface="Arial" pitchFamily="34" charset="0"/>
                <a:cs typeface="Arial" pitchFamily="34" charset="0"/>
              </a:rPr>
              <a:t>HJV.DK</a:t>
            </a:r>
            <a:endParaRPr lang="da-DK" sz="4400" b="1" dirty="0">
              <a:latin typeface="Arial" pitchFamily="34" charset="0"/>
              <a:cs typeface="Arial" pitchFamily="34" charset="0"/>
            </a:endParaRPr>
          </a:p>
        </p:txBody>
      </p:sp>
      <p:pic>
        <p:nvPicPr>
          <p:cNvPr id="7" name="Billede 6" descr="HJV.DK SR side-2.JPG"/>
          <p:cNvPicPr>
            <a:picLocks noChangeAspect="1"/>
          </p:cNvPicPr>
          <p:nvPr/>
        </p:nvPicPr>
        <p:blipFill>
          <a:blip r:embed="rId3"/>
          <a:stretch>
            <a:fillRect/>
          </a:stretch>
        </p:blipFill>
        <p:spPr>
          <a:xfrm>
            <a:off x="5109882" y="1053920"/>
            <a:ext cx="3549598" cy="5859315"/>
          </a:xfrm>
          <a:prstGeom prst="rect">
            <a:avLst/>
          </a:prstGeom>
        </p:spPr>
      </p:pic>
    </p:spTree>
    <p:extLst>
      <p:ext uri="{BB962C8B-B14F-4D97-AF65-F5344CB8AC3E}">
        <p14:creationId xmlns:p14="http://schemas.microsoft.com/office/powerpoint/2010/main" val="427823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rot="971501">
            <a:off x="2282654" y="1436630"/>
            <a:ext cx="1802187" cy="2479932"/>
          </a:xfrm>
          <a:prstGeom prst="rect">
            <a:avLst/>
          </a:prstGeom>
          <a:noFill/>
          <a:ln w="9525">
            <a:noFill/>
            <a:miter lim="800000"/>
            <a:headEnd/>
            <a:tailEnd/>
          </a:ln>
        </p:spPr>
      </p:pic>
      <p:pic>
        <p:nvPicPr>
          <p:cNvPr id="1032" name="Picture 8"/>
          <p:cNvPicPr>
            <a:picLocks noChangeAspect="1" noChangeArrowheads="1"/>
          </p:cNvPicPr>
          <p:nvPr/>
        </p:nvPicPr>
        <p:blipFill>
          <a:blip r:embed="rId4"/>
          <a:srcRect/>
          <a:stretch>
            <a:fillRect/>
          </a:stretch>
        </p:blipFill>
        <p:spPr bwMode="auto">
          <a:xfrm rot="20398321">
            <a:off x="3035169" y="3671225"/>
            <a:ext cx="1771380" cy="2464528"/>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rot="449155">
            <a:off x="1267274" y="3770637"/>
            <a:ext cx="1794484" cy="2487633"/>
          </a:xfrm>
          <a:prstGeom prst="rect">
            <a:avLst/>
          </a:prstGeom>
          <a:noFill/>
          <a:ln w="9525">
            <a:noFill/>
            <a:miter lim="800000"/>
            <a:headEnd/>
            <a:tailEnd/>
          </a:ln>
        </p:spPr>
      </p:pic>
      <p:pic>
        <p:nvPicPr>
          <p:cNvPr id="1028" name="Picture 4"/>
          <p:cNvPicPr>
            <a:picLocks noChangeAspect="1" noChangeArrowheads="1"/>
          </p:cNvPicPr>
          <p:nvPr/>
        </p:nvPicPr>
        <p:blipFill>
          <a:blip r:embed="rId6"/>
          <a:srcRect/>
          <a:stretch>
            <a:fillRect/>
          </a:stretch>
        </p:blipFill>
        <p:spPr bwMode="auto">
          <a:xfrm rot="1283457">
            <a:off x="6200888" y="1573070"/>
            <a:ext cx="1755976" cy="2495335"/>
          </a:xfrm>
          <a:prstGeom prst="rect">
            <a:avLst/>
          </a:prstGeom>
          <a:noFill/>
          <a:ln w="9525">
            <a:noFill/>
            <a:miter lim="800000"/>
            <a:headEnd/>
            <a:tailEnd/>
          </a:ln>
        </p:spPr>
      </p:pic>
      <p:pic>
        <p:nvPicPr>
          <p:cNvPr id="1029" name="Picture 5"/>
          <p:cNvPicPr>
            <a:picLocks noChangeAspect="1" noChangeArrowheads="1"/>
          </p:cNvPicPr>
          <p:nvPr/>
        </p:nvPicPr>
        <p:blipFill>
          <a:blip r:embed="rId7"/>
          <a:srcRect/>
          <a:stretch>
            <a:fillRect/>
          </a:stretch>
        </p:blipFill>
        <p:spPr bwMode="auto">
          <a:xfrm rot="20312615">
            <a:off x="4134386" y="1475404"/>
            <a:ext cx="1786783" cy="2479932"/>
          </a:xfrm>
          <a:prstGeom prst="rect">
            <a:avLst/>
          </a:prstGeom>
          <a:noFill/>
          <a:ln w="9525">
            <a:noFill/>
            <a:miter lim="800000"/>
            <a:headEnd/>
            <a:tailEnd/>
          </a:ln>
        </p:spPr>
      </p:pic>
      <p:pic>
        <p:nvPicPr>
          <p:cNvPr id="1030" name="Picture 6"/>
          <p:cNvPicPr>
            <a:picLocks noChangeAspect="1" noChangeArrowheads="1"/>
          </p:cNvPicPr>
          <p:nvPr/>
        </p:nvPicPr>
        <p:blipFill>
          <a:blip r:embed="rId8"/>
          <a:srcRect/>
          <a:stretch>
            <a:fillRect/>
          </a:stretch>
        </p:blipFill>
        <p:spPr bwMode="auto">
          <a:xfrm rot="20577594">
            <a:off x="6456052" y="3971339"/>
            <a:ext cx="1771380" cy="2487634"/>
          </a:xfrm>
          <a:prstGeom prst="rect">
            <a:avLst/>
          </a:prstGeom>
          <a:noFill/>
          <a:ln w="9525">
            <a:noFill/>
            <a:miter lim="800000"/>
            <a:headEnd/>
            <a:tailEnd/>
          </a:ln>
        </p:spPr>
      </p:pic>
      <p:pic>
        <p:nvPicPr>
          <p:cNvPr id="1031" name="Picture 7"/>
          <p:cNvPicPr>
            <a:picLocks noChangeAspect="1" noChangeArrowheads="1"/>
          </p:cNvPicPr>
          <p:nvPr/>
        </p:nvPicPr>
        <p:blipFill>
          <a:blip r:embed="rId9"/>
          <a:srcRect/>
          <a:stretch>
            <a:fillRect/>
          </a:stretch>
        </p:blipFill>
        <p:spPr bwMode="auto">
          <a:xfrm>
            <a:off x="4774876" y="3664343"/>
            <a:ext cx="1771380" cy="2495335"/>
          </a:xfrm>
          <a:prstGeom prst="rect">
            <a:avLst/>
          </a:prstGeom>
          <a:noFill/>
          <a:ln w="9525">
            <a:noFill/>
            <a:miter lim="800000"/>
            <a:headEnd/>
            <a:tailEnd/>
          </a:ln>
        </p:spPr>
      </p:pic>
      <p:sp>
        <p:nvSpPr>
          <p:cNvPr id="10" name="Tekstboks 1"/>
          <p:cNvSpPr txBox="1"/>
          <p:nvPr/>
        </p:nvSpPr>
        <p:spPr>
          <a:xfrm>
            <a:off x="2699390" y="172845"/>
            <a:ext cx="3542252" cy="769441"/>
          </a:xfrm>
          <a:prstGeom prst="rect">
            <a:avLst/>
          </a:prstGeom>
          <a:noFill/>
        </p:spPr>
        <p:txBody>
          <a:bodyPr wrap="none" rtlCol="0">
            <a:spAutoFit/>
          </a:bodyPr>
          <a:lstStyle/>
          <a:p>
            <a:r>
              <a:rPr lang="da-DK" sz="4400" b="1" dirty="0" smtClean="0">
                <a:latin typeface="Arial" pitchFamily="34" charset="0"/>
                <a:cs typeface="Arial" pitchFamily="34" charset="0"/>
              </a:rPr>
              <a:t>Vejledninger</a:t>
            </a:r>
            <a:endParaRPr lang="da-DK" sz="44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boks 2"/>
          <p:cNvSpPr txBox="1"/>
          <p:nvPr/>
        </p:nvSpPr>
        <p:spPr>
          <a:xfrm>
            <a:off x="477673" y="2388965"/>
            <a:ext cx="8120418" cy="2123658"/>
          </a:xfrm>
          <a:prstGeom prst="rect">
            <a:avLst/>
          </a:prstGeom>
          <a:noFill/>
        </p:spPr>
        <p:txBody>
          <a:bodyPr wrap="square" rtlCol="0">
            <a:spAutoFit/>
          </a:bodyPr>
          <a:lstStyle/>
          <a:p>
            <a:pPr>
              <a:buNone/>
            </a:pPr>
            <a:endParaRPr lang="da-DK" sz="2400" b="1" i="1" dirty="0" smtClean="0">
              <a:latin typeface="Arial" pitchFamily="34" charset="0"/>
              <a:cs typeface="Arial" pitchFamily="34" charset="0"/>
            </a:endParaRPr>
          </a:p>
          <a:p>
            <a:pPr algn="ctr">
              <a:buNone/>
            </a:pPr>
            <a:r>
              <a:rPr lang="da-DK" sz="2400" b="1" dirty="0" smtClean="0">
                <a:latin typeface="Arial" pitchFamily="34" charset="0"/>
                <a:cs typeface="Arial" pitchFamily="34" charset="0"/>
              </a:rPr>
              <a:t>Når din gennemførelse er registreret vil du blive </a:t>
            </a:r>
          </a:p>
          <a:p>
            <a:pPr algn="ctr">
              <a:buNone/>
            </a:pPr>
            <a:r>
              <a:rPr lang="da-DK" sz="2400" b="1" dirty="0" smtClean="0">
                <a:latin typeface="Arial" pitchFamily="34" charset="0"/>
                <a:cs typeface="Arial" pitchFamily="34" charset="0"/>
              </a:rPr>
              <a:t>tilskrevet </a:t>
            </a:r>
            <a:r>
              <a:rPr lang="da-DK" sz="2400" b="1" i="1" dirty="0" smtClean="0">
                <a:latin typeface="Arial" pitchFamily="34" charset="0"/>
                <a:cs typeface="Arial" pitchFamily="34" charset="0"/>
              </a:rPr>
              <a:t>Q </a:t>
            </a:r>
            <a:r>
              <a:rPr lang="da-DK" sz="2400" b="1" dirty="0" smtClean="0">
                <a:latin typeface="Arial" pitchFamily="34" charset="0"/>
                <a:cs typeface="Arial" pitchFamily="34" charset="0"/>
              </a:rPr>
              <a:t>i SAP, med en gyldighed på </a:t>
            </a:r>
            <a:r>
              <a:rPr lang="da-DK" sz="3600" b="1" i="1" dirty="0" smtClean="0">
                <a:effectLst>
                  <a:outerShdw blurRad="38100" dist="38100" dir="2700000" algn="tl">
                    <a:srgbClr val="000000">
                      <a:alpha val="43137"/>
                    </a:srgbClr>
                  </a:outerShdw>
                </a:effectLst>
                <a:latin typeface="Arial" pitchFamily="34" charset="0"/>
                <a:cs typeface="Arial" pitchFamily="34" charset="0"/>
              </a:rPr>
              <a:t>5 år</a:t>
            </a:r>
          </a:p>
          <a:p>
            <a:pPr algn="ctr">
              <a:buNone/>
            </a:pPr>
            <a:endParaRPr lang="da-DK" sz="2400" b="1" i="1" dirty="0" smtClean="0">
              <a:effectLst>
                <a:outerShdw blurRad="38100" dist="38100" dir="2700000" algn="tl">
                  <a:srgbClr val="000000">
                    <a:alpha val="43137"/>
                  </a:srgbClr>
                </a:outerShdw>
              </a:effectLst>
              <a:latin typeface="Arial" pitchFamily="34" charset="0"/>
              <a:cs typeface="Arial" pitchFamily="34" charset="0"/>
            </a:endParaRPr>
          </a:p>
          <a:p>
            <a:pPr algn="ctr">
              <a:buNone/>
            </a:pPr>
            <a:r>
              <a:rPr lang="da-DK" sz="2400" b="1" i="1" dirty="0" smtClean="0">
                <a:effectLst>
                  <a:outerShdw blurRad="38100" dist="38100" dir="2700000" algn="tl">
                    <a:srgbClr val="000000">
                      <a:alpha val="43137"/>
                    </a:srgbClr>
                  </a:outerShdw>
                </a:effectLst>
                <a:latin typeface="Arial" pitchFamily="34" charset="0"/>
                <a:cs typeface="Arial" pitchFamily="34" charset="0"/>
              </a:rPr>
              <a:t>God tur.</a:t>
            </a:r>
            <a:endParaRPr lang="da-DK" sz="2400" b="1" i="1" dirty="0">
              <a:effectLst>
                <a:outerShdw blurRad="38100" dist="38100" dir="2700000" algn="tl">
                  <a:srgbClr val="000000">
                    <a:alpha val="43137"/>
                  </a:srgbClr>
                </a:outerShdw>
              </a:effectLst>
              <a:latin typeface="Arial" pitchFamily="34" charset="0"/>
              <a:cs typeface="Arial" pitchFamily="34" charset="0"/>
            </a:endParaRPr>
          </a:p>
        </p:txBody>
      </p:sp>
      <p:sp>
        <p:nvSpPr>
          <p:cNvPr id="5" name="Rektangel 4"/>
          <p:cNvSpPr/>
          <p:nvPr/>
        </p:nvSpPr>
        <p:spPr>
          <a:xfrm>
            <a:off x="477673" y="1311747"/>
            <a:ext cx="8366076" cy="1077218"/>
          </a:xfrm>
          <a:prstGeom prst="rect">
            <a:avLst/>
          </a:prstGeom>
        </p:spPr>
        <p:txBody>
          <a:bodyPr wrap="square">
            <a:spAutoFit/>
          </a:bodyPr>
          <a:lstStyle/>
          <a:p>
            <a:pPr algn="ctr">
              <a:buNone/>
            </a:pPr>
            <a:r>
              <a:rPr lang="da-DK" sz="3200" b="1" dirty="0" smtClean="0">
                <a:latin typeface="Arial" pitchFamily="34" charset="0"/>
                <a:cs typeface="Arial" pitchFamily="34" charset="0"/>
              </a:rPr>
              <a:t>Du har nu gennemført kurset, </a:t>
            </a:r>
          </a:p>
          <a:p>
            <a:pPr algn="ctr">
              <a:buNone/>
            </a:pPr>
            <a:r>
              <a:rPr lang="da-DK" sz="3200" b="1" dirty="0" smtClean="0">
                <a:latin typeface="Arial" pitchFamily="34" charset="0"/>
                <a:cs typeface="Arial" pitchFamily="34" charset="0"/>
              </a:rPr>
              <a:t>FMN ADR KAP 1.3 Chef/leder</a:t>
            </a:r>
            <a:r>
              <a:rPr lang="da-DK" sz="3200" b="1" i="1"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095912" y="372897"/>
            <a:ext cx="5635929" cy="655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3600" b="1" i="0" u="none" strike="noStrike" kern="1200" cap="all" spc="0" normalizeH="0" baseline="0" noProof="0" dirty="0" smtClean="0">
                <a:ln>
                  <a:noFill/>
                </a:ln>
                <a:solidFill>
                  <a:schemeClr val="tx1"/>
                </a:solidFill>
                <a:effectLst/>
                <a:uLnTx/>
                <a:uFillTx/>
                <a:latin typeface="Tahoma"/>
                <a:ea typeface="ＭＳ Ｐゴシック" charset="0"/>
                <a:cs typeface="Tahoma"/>
              </a:rPr>
              <a:t>National transport</a:t>
            </a:r>
            <a:endParaRPr kumimoji="0" lang="da-DK" sz="36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grpSp>
        <p:nvGrpSpPr>
          <p:cNvPr id="4" name="Gruppe 14"/>
          <p:cNvGrpSpPr/>
          <p:nvPr/>
        </p:nvGrpSpPr>
        <p:grpSpPr>
          <a:xfrm>
            <a:off x="685079" y="5424808"/>
            <a:ext cx="3228798" cy="864096"/>
            <a:chOff x="3563888" y="4797152"/>
            <a:chExt cx="4815170" cy="1872208"/>
          </a:xfrm>
        </p:grpSpPr>
        <p:pic>
          <p:nvPicPr>
            <p:cNvPr id="5" name="Picture 2"/>
            <p:cNvPicPr>
              <a:picLocks noChangeAspect="1" noChangeArrowheads="1"/>
            </p:cNvPicPr>
            <p:nvPr/>
          </p:nvPicPr>
          <p:blipFill>
            <a:blip r:embed="rId3" cstate="print"/>
            <a:srcRect/>
            <a:stretch>
              <a:fillRect/>
            </a:stretch>
          </p:blipFill>
          <p:spPr bwMode="auto">
            <a:xfrm>
              <a:off x="3563888" y="4869160"/>
              <a:ext cx="4815170" cy="1800200"/>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
          <p:nvSpPr>
            <p:cNvPr id="6" name="Multiplicer 5"/>
            <p:cNvSpPr/>
            <p:nvPr/>
          </p:nvSpPr>
          <p:spPr bwMode="auto">
            <a:xfrm>
              <a:off x="4572000" y="4797152"/>
              <a:ext cx="360040" cy="504056"/>
            </a:xfrm>
            <a:prstGeom prst="mathMultiply">
              <a:avLst/>
            </a:prstGeom>
            <a:solidFill>
              <a:srgbClr val="FF3300">
                <a:alpha val="5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a-DK"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Multiplicer 6"/>
            <p:cNvSpPr/>
            <p:nvPr/>
          </p:nvSpPr>
          <p:spPr bwMode="auto">
            <a:xfrm>
              <a:off x="5580112" y="5301208"/>
              <a:ext cx="360040" cy="504056"/>
            </a:xfrm>
            <a:prstGeom prst="mathMultiply">
              <a:avLst/>
            </a:prstGeom>
            <a:solidFill>
              <a:srgbClr val="00B050">
                <a:alpha val="56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a-DK"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grpSp>
      <p:sp>
        <p:nvSpPr>
          <p:cNvPr id="8" name="Tekstboks 7"/>
          <p:cNvSpPr txBox="1"/>
          <p:nvPr/>
        </p:nvSpPr>
        <p:spPr>
          <a:xfrm>
            <a:off x="395536" y="1340768"/>
            <a:ext cx="7983522" cy="707886"/>
          </a:xfrm>
          <a:prstGeom prst="rect">
            <a:avLst/>
          </a:prstGeom>
          <a:solidFill>
            <a:srgbClr val="FFC000"/>
          </a:solidFill>
        </p:spPr>
        <p:txBody>
          <a:bodyPr wrap="square" rtlCol="0">
            <a:spAutoFit/>
          </a:bodyPr>
          <a:lstStyle/>
          <a:p>
            <a:pPr algn="l"/>
            <a:r>
              <a:rPr lang="da-DK" sz="2000" b="1" dirty="0" smtClean="0">
                <a:effectLst/>
              </a:rPr>
              <a:t>Danske enheder skal følge ADR konventionen ved transport af klasse 2-9</a:t>
            </a:r>
          </a:p>
          <a:p>
            <a:pPr algn="l"/>
            <a:r>
              <a:rPr lang="da-DK" sz="2000" b="1" dirty="0" smtClean="0">
                <a:effectLst/>
              </a:rPr>
              <a:t>Og FMTBST 061-2 ved </a:t>
            </a:r>
            <a:r>
              <a:rPr lang="da-DK" sz="2000" b="1" i="1" u="sng" dirty="0" smtClean="0">
                <a:effectLst/>
              </a:rPr>
              <a:t>national</a:t>
            </a:r>
            <a:r>
              <a:rPr lang="da-DK" sz="2000" b="1" dirty="0" smtClean="0">
                <a:effectLst/>
              </a:rPr>
              <a:t> transport af klasse 1</a:t>
            </a:r>
            <a:endParaRPr lang="da-DK" sz="2000" b="1" dirty="0">
              <a:effectLst/>
            </a:endParaRPr>
          </a:p>
        </p:txBody>
      </p:sp>
      <p:sp>
        <p:nvSpPr>
          <p:cNvPr id="9" name="Tekstboks 8"/>
          <p:cNvSpPr txBox="1"/>
          <p:nvPr/>
        </p:nvSpPr>
        <p:spPr>
          <a:xfrm>
            <a:off x="4500748" y="5424808"/>
            <a:ext cx="4105212" cy="646331"/>
          </a:xfrm>
          <a:prstGeom prst="rect">
            <a:avLst/>
          </a:prstGeom>
          <a:solidFill>
            <a:schemeClr val="accent2">
              <a:lumMod val="75000"/>
            </a:schemeClr>
          </a:solidFill>
        </p:spPr>
        <p:txBody>
          <a:bodyPr wrap="square" rtlCol="0">
            <a:spAutoFit/>
          </a:bodyPr>
          <a:lstStyle/>
          <a:p>
            <a:pPr algn="l"/>
            <a:r>
              <a:rPr lang="da-DK" b="1" dirty="0" smtClean="0">
                <a:solidFill>
                  <a:schemeClr val="bg1"/>
                </a:solidFill>
                <a:effectLst/>
              </a:rPr>
              <a:t>Udenlandske enheder skal følge ADR ved transport af klasse 1 i Danmark</a:t>
            </a:r>
            <a:endParaRPr lang="da-DK" b="1" dirty="0">
              <a:solidFill>
                <a:schemeClr val="bg1"/>
              </a:solidFill>
              <a:effectLst/>
            </a:endParaRPr>
          </a:p>
        </p:txBody>
      </p:sp>
      <p:pic>
        <p:nvPicPr>
          <p:cNvPr id="10" name="Picture 3" descr="D:\15 - Bilder, video og film\02 - køretøjer\Militære Køretøjer\MERC sprinter dobbcap.jpg"/>
          <p:cNvPicPr>
            <a:picLocks noChangeAspect="1" noChangeArrowheads="1"/>
          </p:cNvPicPr>
          <p:nvPr/>
        </p:nvPicPr>
        <p:blipFill>
          <a:blip r:embed="rId4"/>
          <a:srcRect/>
          <a:stretch>
            <a:fillRect/>
          </a:stretch>
        </p:blipFill>
        <p:spPr bwMode="auto">
          <a:xfrm>
            <a:off x="685079" y="2235406"/>
            <a:ext cx="4694212" cy="29143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140031" y="472663"/>
            <a:ext cx="5712031" cy="619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a-DK" sz="2800" b="1" i="0" u="none" strike="noStrike" kern="1200" cap="all" spc="0" normalizeH="0" baseline="0" noProof="0" smtClean="0">
                <a:ln>
                  <a:noFill/>
                </a:ln>
                <a:solidFill>
                  <a:schemeClr val="tx1"/>
                </a:solidFill>
                <a:effectLst/>
                <a:uLnTx/>
                <a:uFillTx/>
                <a:latin typeface="Tahoma"/>
                <a:ea typeface="ＭＳ Ｐゴシック" charset="0"/>
                <a:cs typeface="Tahoma"/>
              </a:rPr>
              <a:t>International transport</a:t>
            </a:r>
            <a:endParaRPr kumimoji="0" lang="da-DK" sz="28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pic>
        <p:nvPicPr>
          <p:cNvPr id="3075" name="Picture 3" descr="D:\15 - Bilder, video og film\02 - køretøjer\Militære Køretøjer\HX.bmp"/>
          <p:cNvPicPr>
            <a:picLocks noChangeAspect="1" noChangeArrowheads="1"/>
          </p:cNvPicPr>
          <p:nvPr/>
        </p:nvPicPr>
        <p:blipFill>
          <a:blip r:embed="rId3"/>
          <a:srcRect/>
          <a:stretch>
            <a:fillRect/>
          </a:stretch>
        </p:blipFill>
        <p:spPr bwMode="auto">
          <a:xfrm>
            <a:off x="311708" y="2056197"/>
            <a:ext cx="4877810" cy="2899866"/>
          </a:xfrm>
          <a:prstGeom prst="rect">
            <a:avLst/>
          </a:prstGeom>
          <a:noFill/>
        </p:spPr>
      </p:pic>
      <p:sp>
        <p:nvSpPr>
          <p:cNvPr id="6" name="Rektangel 5"/>
          <p:cNvSpPr/>
          <p:nvPr/>
        </p:nvSpPr>
        <p:spPr>
          <a:xfrm>
            <a:off x="5432942" y="2614963"/>
            <a:ext cx="3312368" cy="1717393"/>
          </a:xfrm>
          <a:prstGeom prst="rect">
            <a:avLst/>
          </a:prstGeom>
          <a:solidFill>
            <a:schemeClr val="accent2">
              <a:lumMod val="75000"/>
            </a:schemeClr>
          </a:solidFill>
        </p:spPr>
        <p:txBody>
          <a:bodyPr wrap="square">
            <a:spAutoFit/>
          </a:bodyPr>
          <a:lstStyle/>
          <a:p>
            <a:pPr algn="l" eaLnBrk="1" hangingPunct="1">
              <a:lnSpc>
                <a:spcPct val="80000"/>
              </a:lnSpc>
              <a:buFontTx/>
              <a:buNone/>
            </a:pPr>
            <a:r>
              <a:rPr lang="da-DK" sz="2000" b="1" dirty="0" smtClean="0">
                <a:solidFill>
                  <a:schemeClr val="bg1"/>
                </a:solidFill>
                <a:effectLst/>
              </a:rPr>
              <a:t>Det omfatter blandt andet:</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Godkendelse af køretøjer</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Emballager</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Ansvar i </a:t>
            </a:r>
            <a:r>
              <a:rPr lang="da-DK" sz="1600" b="1" dirty="0" err="1" smtClean="0">
                <a:solidFill>
                  <a:schemeClr val="bg1"/>
                </a:solidFill>
                <a:effectLst/>
              </a:rPr>
              <a:t>f.m</a:t>
            </a:r>
            <a:r>
              <a:rPr lang="da-DK" sz="1600" b="1" dirty="0" smtClean="0">
                <a:solidFill>
                  <a:schemeClr val="bg1"/>
                </a:solidFill>
                <a:effectLst/>
              </a:rPr>
              <a:t>. transport</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Uddannelse af personale</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Sikkerhedsudstyr</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Dokumentation</a:t>
            </a:r>
          </a:p>
          <a:p>
            <a:pPr marL="285750" indent="-285750" algn="l" eaLnBrk="1" hangingPunct="1">
              <a:lnSpc>
                <a:spcPct val="80000"/>
              </a:lnSpc>
              <a:buFont typeface="Arial" panose="020B0604020202020204" pitchFamily="34" charset="0"/>
              <a:buChar char="•"/>
            </a:pPr>
            <a:r>
              <a:rPr lang="da-DK" sz="1600" b="1" dirty="0" smtClean="0">
                <a:solidFill>
                  <a:schemeClr val="bg1"/>
                </a:solidFill>
                <a:effectLst/>
              </a:rPr>
              <a:t>Tilladte mængder</a:t>
            </a:r>
          </a:p>
        </p:txBody>
      </p:sp>
      <p:sp>
        <p:nvSpPr>
          <p:cNvPr id="7" name="Tekstboks 6"/>
          <p:cNvSpPr txBox="1"/>
          <p:nvPr/>
        </p:nvSpPr>
        <p:spPr>
          <a:xfrm>
            <a:off x="4286992" y="1092530"/>
            <a:ext cx="4617676" cy="646331"/>
          </a:xfrm>
          <a:prstGeom prst="rect">
            <a:avLst/>
          </a:prstGeom>
          <a:solidFill>
            <a:schemeClr val="accent2">
              <a:lumMod val="75000"/>
            </a:schemeClr>
          </a:solidFill>
        </p:spPr>
        <p:txBody>
          <a:bodyPr wrap="square" rtlCol="0">
            <a:spAutoFit/>
          </a:bodyPr>
          <a:lstStyle/>
          <a:p>
            <a:pPr algn="l"/>
            <a:r>
              <a:rPr lang="da-DK" b="1" dirty="0" smtClean="0">
                <a:solidFill>
                  <a:schemeClr val="bg1"/>
                </a:solidFill>
                <a:effectLst/>
              </a:rPr>
              <a:t>Danske enheder skal følge ADR ved transport af farligt gods uden for Danmark</a:t>
            </a:r>
            <a:endParaRPr lang="da-DK" b="1" dirty="0">
              <a:solidFill>
                <a:schemeClr val="bg1"/>
              </a:solidFill>
              <a:effectLst/>
            </a:endParaRPr>
          </a:p>
        </p:txBody>
      </p:sp>
      <p:pic>
        <p:nvPicPr>
          <p:cNvPr id="8" name="Picture 2"/>
          <p:cNvPicPr>
            <a:picLocks noChangeAspect="1" noChangeArrowheads="1"/>
          </p:cNvPicPr>
          <p:nvPr/>
        </p:nvPicPr>
        <p:blipFill>
          <a:blip r:embed="rId4" cstate="print"/>
          <a:srcRect/>
          <a:stretch>
            <a:fillRect/>
          </a:stretch>
        </p:blipFill>
        <p:spPr bwMode="auto">
          <a:xfrm>
            <a:off x="3635896" y="5013176"/>
            <a:ext cx="4807749" cy="1325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rot="20770192">
            <a:off x="899006" y="1369662"/>
            <a:ext cx="3689424" cy="3150447"/>
          </a:xfrm>
          <a:prstGeom prst="rect">
            <a:avLst/>
          </a:prstGeom>
          <a:noFill/>
          <a:ln w="9525">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
        <p:nvSpPr>
          <p:cNvPr id="4" name="Titel 1"/>
          <p:cNvSpPr txBox="1">
            <a:spLocks/>
          </p:cNvSpPr>
          <p:nvPr/>
        </p:nvSpPr>
        <p:spPr bwMode="auto">
          <a:xfrm>
            <a:off x="793468" y="215619"/>
            <a:ext cx="6336704" cy="59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2800" b="1" i="0" u="none" strike="noStrike" kern="1200" cap="all" spc="0" normalizeH="0" baseline="0" noProof="0" dirty="0" smtClean="0">
                <a:ln>
                  <a:noFill/>
                </a:ln>
                <a:solidFill>
                  <a:schemeClr val="tx1"/>
                </a:solidFill>
                <a:effectLst/>
                <a:uLnTx/>
                <a:uFillTx/>
                <a:latin typeface="Tahoma"/>
                <a:ea typeface="ＭＳ Ｐゴシック" charset="0"/>
                <a:cs typeface="Tahoma"/>
              </a:rPr>
              <a:t>Transport af små mængder</a:t>
            </a:r>
            <a:endParaRPr kumimoji="0" lang="da-DK" sz="28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sp>
        <p:nvSpPr>
          <p:cNvPr id="5" name="Tekstboks 4"/>
          <p:cNvSpPr txBox="1"/>
          <p:nvPr/>
        </p:nvSpPr>
        <p:spPr>
          <a:xfrm>
            <a:off x="5080050" y="974362"/>
            <a:ext cx="3600400" cy="2066307"/>
          </a:xfrm>
          <a:prstGeom prst="rect">
            <a:avLst/>
          </a:prstGeom>
          <a:solidFill>
            <a:schemeClr val="accent2">
              <a:lumMod val="75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da-DK" sz="1600" b="1" dirty="0" smtClean="0">
                <a:solidFill>
                  <a:schemeClr val="bg1"/>
                </a:solidFill>
                <a:effectLst/>
              </a:rPr>
              <a:t>4.10 Transport af små mængder</a:t>
            </a:r>
          </a:p>
          <a:p>
            <a:pPr algn="l">
              <a:buFont typeface="Arial" pitchFamily="34" charset="0"/>
              <a:buChar char="•"/>
            </a:pPr>
            <a:r>
              <a:rPr lang="da-DK" sz="1400" dirty="0" smtClean="0">
                <a:solidFill>
                  <a:schemeClr val="bg1"/>
                </a:solidFill>
                <a:effectLst/>
              </a:rPr>
              <a:t> </a:t>
            </a:r>
            <a:r>
              <a:rPr lang="da-DK" sz="1400" b="1" dirty="0" smtClean="0">
                <a:solidFill>
                  <a:schemeClr val="bg1"/>
                </a:solidFill>
                <a:effectLst/>
              </a:rPr>
              <a:t>Krav til emballage og mærkning</a:t>
            </a:r>
          </a:p>
          <a:p>
            <a:pPr algn="l">
              <a:buFont typeface="Arial" pitchFamily="34" charset="0"/>
              <a:buChar char="•"/>
            </a:pPr>
            <a:r>
              <a:rPr lang="da-DK" sz="1400" b="1" dirty="0" smtClean="0">
                <a:solidFill>
                  <a:schemeClr val="bg1"/>
                </a:solidFill>
                <a:effectLst/>
              </a:rPr>
              <a:t> Oversigt over type og mængde (følgeseddel)</a:t>
            </a:r>
          </a:p>
          <a:p>
            <a:pPr algn="l">
              <a:buFont typeface="Arial" pitchFamily="34" charset="0"/>
              <a:buChar char="•"/>
            </a:pPr>
            <a:r>
              <a:rPr lang="da-DK" sz="1400" b="1" dirty="0" smtClean="0">
                <a:solidFill>
                  <a:schemeClr val="bg1"/>
                </a:solidFill>
                <a:effectLst/>
              </a:rPr>
              <a:t> Krav til </a:t>
            </a:r>
            <a:r>
              <a:rPr lang="da-DK" sz="1400" b="1" dirty="0" err="1" smtClean="0">
                <a:solidFill>
                  <a:schemeClr val="bg1"/>
                </a:solidFill>
                <a:effectLst/>
              </a:rPr>
              <a:t>ildslukningsudstyr</a:t>
            </a:r>
            <a:endParaRPr lang="da-DK" sz="1400" b="1" dirty="0" smtClean="0">
              <a:solidFill>
                <a:schemeClr val="bg1"/>
              </a:solidFill>
              <a:effectLst/>
            </a:endParaRPr>
          </a:p>
          <a:p>
            <a:pPr algn="l">
              <a:buFont typeface="Arial" pitchFamily="34" charset="0"/>
              <a:buChar char="•"/>
            </a:pPr>
            <a:r>
              <a:rPr lang="da-DK" sz="1400" b="1" dirty="0" smtClean="0">
                <a:solidFill>
                  <a:schemeClr val="bg1"/>
                </a:solidFill>
                <a:effectLst/>
              </a:rPr>
              <a:t> Krav til lastsikring</a:t>
            </a:r>
          </a:p>
          <a:p>
            <a:pPr algn="l">
              <a:buFont typeface="Arial" pitchFamily="34" charset="0"/>
              <a:buChar char="•"/>
            </a:pPr>
            <a:r>
              <a:rPr lang="da-DK" sz="1400" b="1" dirty="0" smtClean="0">
                <a:solidFill>
                  <a:schemeClr val="bg1"/>
                </a:solidFill>
                <a:effectLst/>
              </a:rPr>
              <a:t> Krav til køretøj</a:t>
            </a:r>
          </a:p>
          <a:p>
            <a:pPr algn="l">
              <a:buFont typeface="Arial" pitchFamily="34" charset="0"/>
              <a:buChar char="•"/>
            </a:pPr>
            <a:r>
              <a:rPr lang="da-DK" sz="1400" b="1" dirty="0" smtClean="0">
                <a:solidFill>
                  <a:schemeClr val="bg1"/>
                </a:solidFill>
                <a:effectLst/>
              </a:rPr>
              <a:t> Krav til transporteret mængde</a:t>
            </a:r>
          </a:p>
          <a:p>
            <a:pPr algn="l">
              <a:buFont typeface="Arial" pitchFamily="34" charset="0"/>
              <a:buChar char="•"/>
            </a:pPr>
            <a:r>
              <a:rPr lang="da-DK" sz="1400" b="1" dirty="0" smtClean="0">
                <a:solidFill>
                  <a:schemeClr val="bg1"/>
                </a:solidFill>
                <a:effectLst/>
              </a:rPr>
              <a:t> Regler vedr. brug af åben ild</a:t>
            </a:r>
          </a:p>
          <a:p>
            <a:pPr algn="l">
              <a:buFont typeface="Arial" pitchFamily="34" charset="0"/>
              <a:buChar char="•"/>
            </a:pPr>
            <a:r>
              <a:rPr lang="da-DK" sz="1400" b="1" dirty="0" smtClean="0">
                <a:solidFill>
                  <a:schemeClr val="bg1"/>
                </a:solidFill>
                <a:effectLst/>
              </a:rPr>
              <a:t> Erklæring medbringes</a:t>
            </a:r>
            <a:endParaRPr lang="da-DK" sz="1400" b="1" dirty="0">
              <a:solidFill>
                <a:schemeClr val="bg1"/>
              </a:solidFill>
              <a:effectLst/>
            </a:endParaRPr>
          </a:p>
        </p:txBody>
      </p:sp>
      <p:pic>
        <p:nvPicPr>
          <p:cNvPr id="1026" name="Picture 2" descr="C:\Users\hdnjy\AppData\Local\Temp\SNAGHTML49638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39301">
            <a:off x="3689872" y="3934069"/>
            <a:ext cx="5089413" cy="23000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23528" y="1742910"/>
            <a:ext cx="4320480" cy="3600986"/>
          </a:xfrm>
          <a:prstGeom prst="rect">
            <a:avLst/>
          </a:prstGeom>
          <a:solidFill>
            <a:schemeClr val="accent2">
              <a:lumMod val="75000"/>
            </a:schemeClr>
          </a:solidFill>
        </p:spPr>
        <p:txBody>
          <a:bodyPr wrap="square">
            <a:spAutoFit/>
          </a:bodyPr>
          <a:lstStyle/>
          <a:p>
            <a:pPr algn="l"/>
            <a:r>
              <a:rPr lang="da-DK" sz="2000" b="1" dirty="0" smtClean="0">
                <a:solidFill>
                  <a:schemeClr val="bg1"/>
                </a:solidFill>
                <a:effectLst/>
              </a:rPr>
              <a:t>4.1.2. Taktisk transport.</a:t>
            </a:r>
          </a:p>
          <a:p>
            <a:pPr algn="l"/>
            <a:r>
              <a:rPr lang="da-DK" sz="1600" b="1" dirty="0" smtClean="0">
                <a:solidFill>
                  <a:schemeClr val="bg1"/>
                </a:solidFill>
                <a:effectLst/>
              </a:rPr>
              <a:t>Aktiviteten omfatter transport og opbevaring af grundbeholdning af ammunition til køretøjets våbensystemer samt til besætningens personlige brug, herunder transporteret personel med organisatorisk tildelte våben og tilhørende grundbeholdning (CDOS) ført i autoriserede beholdere, føringsmidler eller fastsurret UN godkendt emballage.</a:t>
            </a:r>
          </a:p>
          <a:p>
            <a:pPr algn="l"/>
            <a:endParaRPr lang="da-DK" sz="1600" b="1" dirty="0" smtClean="0">
              <a:solidFill>
                <a:schemeClr val="bg1"/>
              </a:solidFill>
              <a:effectLst/>
            </a:endParaRPr>
          </a:p>
          <a:p>
            <a:pPr algn="l"/>
            <a:r>
              <a:rPr lang="da-DK" sz="1600" b="1" dirty="0" smtClean="0">
                <a:solidFill>
                  <a:schemeClr val="bg1"/>
                </a:solidFill>
                <a:effectLst/>
              </a:rPr>
              <a:t>Gennemførelse af taktiske transporter i civilt terræn kan alene gennemføres med baggrund i et af chefen godkendt skriftligt direktiv eller befaling.</a:t>
            </a:r>
            <a:endParaRPr lang="da-DK" sz="1600" b="1" dirty="0">
              <a:solidFill>
                <a:schemeClr val="bg1"/>
              </a:solidFill>
              <a:effectLst/>
            </a:endParaRPr>
          </a:p>
        </p:txBody>
      </p:sp>
      <p:pic>
        <p:nvPicPr>
          <p:cNvPr id="4" name="Billede 3" descr="FSV - gruppe med heli.jpg"/>
          <p:cNvPicPr>
            <a:picLocks noChangeAspect="1"/>
          </p:cNvPicPr>
          <p:nvPr/>
        </p:nvPicPr>
        <p:blipFill>
          <a:blip r:embed="rId3"/>
          <a:stretch>
            <a:fillRect/>
          </a:stretch>
        </p:blipFill>
        <p:spPr>
          <a:xfrm>
            <a:off x="4994507" y="1340768"/>
            <a:ext cx="3927376" cy="2815855"/>
          </a:xfrm>
          <a:prstGeom prst="rect">
            <a:avLst/>
          </a:prstGeom>
        </p:spPr>
      </p:pic>
      <p:sp>
        <p:nvSpPr>
          <p:cNvPr id="5" name="Titel 1"/>
          <p:cNvSpPr txBox="1">
            <a:spLocks/>
          </p:cNvSpPr>
          <p:nvPr/>
        </p:nvSpPr>
        <p:spPr bwMode="auto">
          <a:xfrm>
            <a:off x="899592" y="210002"/>
            <a:ext cx="6336704" cy="833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3600" b="1" i="0" u="none" strike="noStrike" kern="1200" cap="all" spc="0" normalizeH="0" baseline="0" noProof="0" smtClean="0">
                <a:ln>
                  <a:noFill/>
                </a:ln>
                <a:solidFill>
                  <a:schemeClr val="tx1"/>
                </a:solidFill>
                <a:effectLst/>
                <a:uLnTx/>
                <a:uFillTx/>
                <a:latin typeface="Tahoma"/>
                <a:ea typeface="ＭＳ Ｐゴシック" charset="0"/>
                <a:cs typeface="Tahoma"/>
              </a:rPr>
              <a:t>Taktisk transport</a:t>
            </a:r>
            <a:endParaRPr kumimoji="0" lang="da-DK" sz="36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175940" y="153152"/>
            <a:ext cx="6480720" cy="891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3200" b="1" i="0" u="none" strike="noStrike" kern="1200" cap="all" spc="0" normalizeH="0" baseline="0" noProof="0" dirty="0" smtClean="0">
                <a:ln>
                  <a:noFill/>
                </a:ln>
                <a:solidFill>
                  <a:schemeClr val="tx1"/>
                </a:solidFill>
                <a:effectLst/>
                <a:uLnTx/>
                <a:uFillTx/>
                <a:latin typeface="Arial" pitchFamily="34" charset="0"/>
                <a:cs typeface="Arial" pitchFamily="34" charset="0"/>
              </a:rPr>
              <a:t>Krav til kolli </a:t>
            </a:r>
            <a:br>
              <a:rPr kumimoji="0" lang="da-DK" sz="3200" b="1" i="0" u="none" strike="noStrike" kern="1200" cap="all" spc="0" normalizeH="0" baseline="0" noProof="0" dirty="0" smtClean="0">
                <a:ln>
                  <a:noFill/>
                </a:ln>
                <a:solidFill>
                  <a:schemeClr val="tx1"/>
                </a:solidFill>
                <a:effectLst/>
                <a:uLnTx/>
                <a:uFillTx/>
                <a:latin typeface="Arial" pitchFamily="34" charset="0"/>
                <a:cs typeface="Arial" pitchFamily="34" charset="0"/>
              </a:rPr>
            </a:br>
            <a:r>
              <a:rPr kumimoji="0" lang="da-DK" sz="3200" b="1" i="0" u="none" strike="noStrike" kern="1200" cap="all" spc="0" normalizeH="0" baseline="0" noProof="0" dirty="0" smtClean="0">
                <a:ln>
                  <a:noFill/>
                </a:ln>
                <a:solidFill>
                  <a:schemeClr val="tx1"/>
                </a:solidFill>
                <a:effectLst/>
                <a:uLnTx/>
                <a:uFillTx/>
                <a:latin typeface="Arial" pitchFamily="34" charset="0"/>
                <a:cs typeface="Arial" pitchFamily="34" charset="0"/>
              </a:rPr>
              <a:t>og afmærkning af denne</a:t>
            </a:r>
            <a:endParaRPr kumimoji="0" lang="da-DK" sz="3200" b="1" i="0" u="none" strike="noStrike" kern="1200" cap="all" spc="0" normalizeH="0" baseline="0" noProof="0" dirty="0">
              <a:ln>
                <a:noFill/>
              </a:ln>
              <a:solidFill>
                <a:schemeClr val="tx1"/>
              </a:solidFill>
              <a:effectLst/>
              <a:uLnTx/>
              <a:uFillTx/>
              <a:latin typeface="Arial" pitchFamily="34" charset="0"/>
              <a:cs typeface="Arial" pitchFamily="34" charset="0"/>
            </a:endParaRPr>
          </a:p>
        </p:txBody>
      </p:sp>
      <p:pic>
        <p:nvPicPr>
          <p:cNvPr id="4" name="Billede 3" descr="imagesG9HBP4XX.jpg"/>
          <p:cNvPicPr>
            <a:picLocks noChangeAspect="1"/>
          </p:cNvPicPr>
          <p:nvPr/>
        </p:nvPicPr>
        <p:blipFill>
          <a:blip r:embed="rId3" cstate="print"/>
          <a:stretch>
            <a:fillRect/>
          </a:stretch>
        </p:blipFill>
        <p:spPr>
          <a:xfrm>
            <a:off x="4547997" y="1484784"/>
            <a:ext cx="4128459" cy="3096344"/>
          </a:xfrm>
          <a:prstGeom prst="rect">
            <a:avLst/>
          </a:prstGeom>
        </p:spPr>
      </p:pic>
      <p:sp>
        <p:nvSpPr>
          <p:cNvPr id="5" name="Rektangel 4"/>
          <p:cNvSpPr/>
          <p:nvPr/>
        </p:nvSpPr>
        <p:spPr>
          <a:xfrm>
            <a:off x="323528" y="2013808"/>
            <a:ext cx="3797210" cy="1077218"/>
          </a:xfrm>
          <a:prstGeom prst="rect">
            <a:avLst/>
          </a:prstGeom>
          <a:solidFill>
            <a:srgbClr val="FFC000"/>
          </a:solidFill>
        </p:spPr>
        <p:txBody>
          <a:bodyPr wrap="square">
            <a:spAutoFit/>
          </a:bodyPr>
          <a:lstStyle/>
          <a:p>
            <a:pPr algn="l"/>
            <a:r>
              <a:rPr lang="da-DK" sz="1600" b="1" dirty="0" smtClean="0">
                <a:effectLst/>
              </a:rPr>
              <a:t>Al emballage skal være UN-godkendt , herudover skal al emballage være mærket med stoffets UN-nummer og den/de tilhørende faresedler.</a:t>
            </a:r>
          </a:p>
        </p:txBody>
      </p:sp>
      <p:sp>
        <p:nvSpPr>
          <p:cNvPr id="6" name="Rektangel 5"/>
          <p:cNvSpPr/>
          <p:nvPr/>
        </p:nvSpPr>
        <p:spPr bwMode="auto">
          <a:xfrm>
            <a:off x="5076056" y="3645024"/>
            <a:ext cx="1728192" cy="43204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a-DK"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7" name="Tekstboks 6"/>
          <p:cNvSpPr txBox="1"/>
          <p:nvPr/>
        </p:nvSpPr>
        <p:spPr>
          <a:xfrm>
            <a:off x="4644008" y="5229200"/>
            <a:ext cx="1992853" cy="369332"/>
          </a:xfrm>
          <a:prstGeom prst="rect">
            <a:avLst/>
          </a:prstGeom>
          <a:noFill/>
        </p:spPr>
        <p:txBody>
          <a:bodyPr wrap="none" rtlCol="0">
            <a:spAutoFit/>
          </a:bodyPr>
          <a:lstStyle/>
          <a:p>
            <a:r>
              <a:rPr lang="da-DK" dirty="0" smtClean="0">
                <a:effectLst/>
              </a:rPr>
              <a:t>UN godkendelse</a:t>
            </a:r>
            <a:endParaRPr lang="da-DK" dirty="0">
              <a:effectLst/>
            </a:endParaRPr>
          </a:p>
        </p:txBody>
      </p:sp>
      <p:cxnSp>
        <p:nvCxnSpPr>
          <p:cNvPr id="8" name="Lige pilforbindelse 7"/>
          <p:cNvCxnSpPr>
            <a:stCxn id="7" idx="0"/>
          </p:cNvCxnSpPr>
          <p:nvPr/>
        </p:nvCxnSpPr>
        <p:spPr bwMode="auto">
          <a:xfrm flipV="1">
            <a:off x="5640435" y="4149080"/>
            <a:ext cx="371726" cy="108012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9" name="Rektangel 8"/>
          <p:cNvSpPr/>
          <p:nvPr/>
        </p:nvSpPr>
        <p:spPr bwMode="auto">
          <a:xfrm rot="2681431">
            <a:off x="6600298" y="2616757"/>
            <a:ext cx="1341850" cy="141114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a-DK"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0" name="Tekstboks 9"/>
          <p:cNvSpPr txBox="1"/>
          <p:nvPr/>
        </p:nvSpPr>
        <p:spPr>
          <a:xfrm>
            <a:off x="6948774" y="5157192"/>
            <a:ext cx="1415772" cy="369332"/>
          </a:xfrm>
          <a:prstGeom prst="rect">
            <a:avLst/>
          </a:prstGeom>
          <a:noFill/>
        </p:spPr>
        <p:txBody>
          <a:bodyPr wrap="none" rtlCol="0">
            <a:spAutoFit/>
          </a:bodyPr>
          <a:lstStyle/>
          <a:p>
            <a:r>
              <a:rPr lang="da-DK" dirty="0" smtClean="0">
                <a:effectLst/>
              </a:rPr>
              <a:t>Faresedler </a:t>
            </a:r>
            <a:endParaRPr lang="da-DK" dirty="0">
              <a:effectLst/>
            </a:endParaRPr>
          </a:p>
        </p:txBody>
      </p:sp>
      <p:cxnSp>
        <p:nvCxnSpPr>
          <p:cNvPr id="11" name="Lige pilforbindelse 10"/>
          <p:cNvCxnSpPr>
            <a:stCxn id="10" idx="0"/>
          </p:cNvCxnSpPr>
          <p:nvPr/>
        </p:nvCxnSpPr>
        <p:spPr bwMode="auto">
          <a:xfrm flipH="1" flipV="1">
            <a:off x="7308304" y="4221088"/>
            <a:ext cx="348356" cy="936104"/>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2" name="Tekstboks 11"/>
          <p:cNvSpPr txBox="1"/>
          <p:nvPr/>
        </p:nvSpPr>
        <p:spPr>
          <a:xfrm>
            <a:off x="611560" y="3356992"/>
            <a:ext cx="3044424" cy="646331"/>
          </a:xfrm>
          <a:prstGeom prst="rect">
            <a:avLst/>
          </a:prstGeom>
          <a:noFill/>
        </p:spPr>
        <p:txBody>
          <a:bodyPr wrap="none" rtlCol="0">
            <a:spAutoFit/>
          </a:bodyPr>
          <a:lstStyle/>
          <a:p>
            <a:r>
              <a:rPr lang="da-DK" dirty="0" smtClean="0">
                <a:effectLst/>
              </a:rPr>
              <a:t>UN stof nummer og </a:t>
            </a:r>
          </a:p>
          <a:p>
            <a:r>
              <a:rPr lang="da-DK" dirty="0" smtClean="0">
                <a:effectLst/>
              </a:rPr>
              <a:t>Officielle gods betegnelse</a:t>
            </a:r>
            <a:endParaRPr lang="da-DK" dirty="0">
              <a:effectLst/>
            </a:endParaRPr>
          </a:p>
        </p:txBody>
      </p:sp>
      <p:cxnSp>
        <p:nvCxnSpPr>
          <p:cNvPr id="13" name="Lige pilforbindelse 12"/>
          <p:cNvCxnSpPr>
            <a:stCxn id="12" idx="3"/>
          </p:cNvCxnSpPr>
          <p:nvPr/>
        </p:nvCxnSpPr>
        <p:spPr bwMode="auto">
          <a:xfrm flipV="1">
            <a:off x="3655984" y="3140968"/>
            <a:ext cx="1348064" cy="53919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14" name="Rektangel 13"/>
          <p:cNvSpPr/>
          <p:nvPr/>
        </p:nvSpPr>
        <p:spPr bwMode="auto">
          <a:xfrm>
            <a:off x="5076056" y="2708920"/>
            <a:ext cx="1728192" cy="432048"/>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a-DK" sz="18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p:txBody>
      </p:sp>
      <p:sp>
        <p:nvSpPr>
          <p:cNvPr id="15" name="Tekstboks 14"/>
          <p:cNvSpPr txBox="1"/>
          <p:nvPr/>
        </p:nvSpPr>
        <p:spPr>
          <a:xfrm>
            <a:off x="251520" y="4365104"/>
            <a:ext cx="4248472" cy="1815882"/>
          </a:xfrm>
          <a:prstGeom prst="rect">
            <a:avLst/>
          </a:prstGeom>
          <a:noFill/>
          <a:ln w="57150"/>
        </p:spPr>
        <p:style>
          <a:lnRef idx="1">
            <a:schemeClr val="accent2"/>
          </a:lnRef>
          <a:fillRef idx="2">
            <a:schemeClr val="accent2"/>
          </a:fillRef>
          <a:effectRef idx="1">
            <a:schemeClr val="accent2"/>
          </a:effectRef>
          <a:fontRef idx="minor">
            <a:schemeClr val="dk1"/>
          </a:fontRef>
        </p:style>
        <p:txBody>
          <a:bodyPr wrap="square" rtlCol="0">
            <a:spAutoFit/>
          </a:bodyPr>
          <a:lstStyle/>
          <a:p>
            <a:pPr algn="l"/>
            <a:r>
              <a:rPr lang="da-DK" sz="1600" b="0" dirty="0" smtClean="0">
                <a:effectLst/>
              </a:rPr>
              <a:t>Skal stoffet leveres retur, og den originale emballage ikke kan anvendes, er der mulighed for at bestille UN godkendt erstatningsemballage via SAP. </a:t>
            </a:r>
          </a:p>
          <a:p>
            <a:pPr algn="l"/>
            <a:r>
              <a:rPr lang="da-DK" sz="1600" b="0" dirty="0" smtClean="0">
                <a:effectLst/>
              </a:rPr>
              <a:t>Vær derfor opmærksom på om de logistiske led har tænkt denne del med i opgaveløsningen, samt om der er tildelt økonomi hertil.</a:t>
            </a:r>
            <a:endParaRPr lang="da-DK" sz="1600" b="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par>
                                <p:cTn id="21" presetID="4"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par>
                                <p:cTn id="29" presetID="4"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500"/>
                                        <p:tgtEl>
                                          <p:spTgt spid="13"/>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ox(i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ox(in)">
                                      <p:cBhvr>
                                        <p:cTn id="39" dur="500"/>
                                        <p:tgtEl>
                                          <p:spTgt spid="9"/>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500"/>
                                        <p:tgtEl>
                                          <p:spTgt spid="10"/>
                                        </p:tgtEl>
                                      </p:cBhvr>
                                    </p:animEffect>
                                  </p:childTnLst>
                                </p:cTn>
                              </p:par>
                              <p:par>
                                <p:cTn id="43" presetID="4"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ox(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ox(in)">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P spid="10" grpId="0"/>
      <p:bldP spid="12"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882868" y="9525"/>
            <a:ext cx="648072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3200" b="1" i="0" u="none" strike="noStrike" kern="1200" cap="all" spc="0" normalizeH="0" baseline="0" noProof="0" dirty="0" smtClean="0">
                <a:ln>
                  <a:noFill/>
                </a:ln>
                <a:solidFill>
                  <a:schemeClr val="tx1"/>
                </a:solidFill>
                <a:effectLst/>
                <a:uLnTx/>
                <a:uFillTx/>
                <a:latin typeface="Tahoma"/>
                <a:ea typeface="ＭＳ Ｐゴシック" charset="0"/>
                <a:cs typeface="Tahoma"/>
              </a:rPr>
              <a:t>Mærkning af køretøjer og container</a:t>
            </a:r>
            <a:endParaRPr kumimoji="0" lang="da-DK" sz="32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pic>
        <p:nvPicPr>
          <p:cNvPr id="4" name="Picture 2" descr="D:\HJV KSR\Foto\untitledlastbil.bmp"/>
          <p:cNvPicPr>
            <a:picLocks noChangeAspect="1" noChangeArrowheads="1"/>
          </p:cNvPicPr>
          <p:nvPr/>
        </p:nvPicPr>
        <p:blipFill>
          <a:blip r:embed="rId3" cstate="print"/>
          <a:srcRect/>
          <a:stretch>
            <a:fillRect/>
          </a:stretch>
        </p:blipFill>
        <p:spPr bwMode="auto">
          <a:xfrm>
            <a:off x="5220072" y="2204864"/>
            <a:ext cx="2767597" cy="2520280"/>
          </a:xfrm>
          <a:prstGeom prst="rect">
            <a:avLst/>
          </a:prstGeom>
          <a:noFill/>
        </p:spPr>
      </p:pic>
      <p:pic>
        <p:nvPicPr>
          <p:cNvPr id="5" name="Picture 3" descr="D:\HJV KSR\Foto\Container.bmp"/>
          <p:cNvPicPr>
            <a:picLocks noChangeAspect="1" noChangeArrowheads="1"/>
          </p:cNvPicPr>
          <p:nvPr/>
        </p:nvPicPr>
        <p:blipFill>
          <a:blip r:embed="rId4" cstate="print"/>
          <a:srcRect/>
          <a:stretch>
            <a:fillRect/>
          </a:stretch>
        </p:blipFill>
        <p:spPr bwMode="auto">
          <a:xfrm>
            <a:off x="1043608" y="2492896"/>
            <a:ext cx="3456384" cy="2144730"/>
          </a:xfrm>
          <a:prstGeom prst="rect">
            <a:avLst/>
          </a:prstGeom>
          <a:noFill/>
        </p:spPr>
      </p:pic>
      <p:sp>
        <p:nvSpPr>
          <p:cNvPr id="6" name="Tekstboks 5"/>
          <p:cNvSpPr txBox="1"/>
          <p:nvPr/>
        </p:nvSpPr>
        <p:spPr>
          <a:xfrm>
            <a:off x="323528" y="5013176"/>
            <a:ext cx="8496944" cy="923330"/>
          </a:xfrm>
          <a:prstGeom prst="rect">
            <a:avLst/>
          </a:prstGeom>
          <a:solidFill>
            <a:srgbClr val="FFC000"/>
          </a:solidFill>
        </p:spPr>
        <p:txBody>
          <a:bodyPr wrap="square" rtlCol="0">
            <a:spAutoFit/>
          </a:bodyPr>
          <a:lstStyle/>
          <a:p>
            <a:r>
              <a:rPr lang="da-DK" b="1" dirty="0" smtClean="0">
                <a:effectLst/>
              </a:rPr>
              <a:t>Containere og køretøjer skal på ydersiden forsynes med faresedler.</a:t>
            </a:r>
          </a:p>
          <a:p>
            <a:r>
              <a:rPr lang="da-DK" b="1" dirty="0" smtClean="0">
                <a:effectLst/>
              </a:rPr>
              <a:t>Faresedlerne skal svare til de faresedler, der er angivet for det pågældende farlige stof og skal overholde bestemmelser i ADR</a:t>
            </a:r>
            <a:endParaRPr lang="da-DK" b="1" dirty="0">
              <a:effectLst/>
            </a:endParaRPr>
          </a:p>
        </p:txBody>
      </p:sp>
      <p:sp>
        <p:nvSpPr>
          <p:cNvPr id="7" name="Rektangel 6"/>
          <p:cNvSpPr/>
          <p:nvPr/>
        </p:nvSpPr>
        <p:spPr>
          <a:xfrm>
            <a:off x="683568" y="1340768"/>
            <a:ext cx="7776864" cy="646331"/>
          </a:xfrm>
          <a:prstGeom prst="rect">
            <a:avLst/>
          </a:prstGeom>
          <a:solidFill>
            <a:srgbClr val="FFC000"/>
          </a:solidFill>
        </p:spPr>
        <p:txBody>
          <a:bodyPr wrap="square">
            <a:spAutoFit/>
          </a:bodyPr>
          <a:lstStyle/>
          <a:p>
            <a:r>
              <a:rPr lang="da-DK" b="1" dirty="0" smtClean="0">
                <a:effectLst/>
              </a:rPr>
              <a:t>Transporterende enheder med farligt gods skal forsynes med faresedler og orangefarvede skilte i overensstemmelse med  ADR</a:t>
            </a:r>
            <a:endParaRPr lang="da-DK" b="1" dirty="0">
              <a:effectLst/>
            </a:endParaRPr>
          </a:p>
        </p:txBody>
      </p:sp>
      <p:sp>
        <p:nvSpPr>
          <p:cNvPr id="8" name="Tekstboks 7"/>
          <p:cNvSpPr txBox="1"/>
          <p:nvPr/>
        </p:nvSpPr>
        <p:spPr>
          <a:xfrm rot="20609377">
            <a:off x="584227" y="3173450"/>
            <a:ext cx="8424936" cy="523220"/>
          </a:xfrm>
          <a:prstGeom prst="rect">
            <a:avLst/>
          </a:prstGeom>
          <a:noFill/>
        </p:spPr>
        <p:txBody>
          <a:bodyPr wrap="square" rtlCol="0">
            <a:spAutoFit/>
          </a:bodyPr>
          <a:lstStyle/>
          <a:p>
            <a:pPr algn="ctr"/>
            <a:r>
              <a:rPr lang="da-DK" sz="2800" b="1" dirty="0" smtClean="0">
                <a:solidFill>
                  <a:srgbClr val="FF0000"/>
                </a:solidFill>
                <a:effectLst/>
              </a:rPr>
              <a:t>KUN HVIS TRANSPORTEN ER OVER FRIMÆNGDEN</a:t>
            </a:r>
            <a:endParaRPr lang="da-DK" sz="2800" b="1" dirty="0">
              <a:solidFill>
                <a:srgbClr val="FF000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ox(in)">
                                      <p:cBhvr>
                                        <p:cTn id="15" dur="500"/>
                                        <p:tgtEl>
                                          <p:spTgt spid="6"/>
                                        </p:tgtEl>
                                      </p:cBhvr>
                                    </p:animEffect>
                                  </p:childTnLst>
                                </p:cTn>
                              </p:par>
                              <p:par>
                                <p:cTn id="16" presetID="4"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ox(i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111442" y="9525"/>
            <a:ext cx="6336704"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3600" b="1" i="0" u="none" strike="noStrike" kern="1200" cap="all" spc="0" normalizeH="0" baseline="0" noProof="0" smtClean="0">
                <a:ln>
                  <a:noFill/>
                </a:ln>
                <a:solidFill>
                  <a:schemeClr val="tx1"/>
                </a:solidFill>
                <a:effectLst/>
                <a:uLnTx/>
                <a:uFillTx/>
                <a:latin typeface="Tahoma"/>
                <a:ea typeface="ＭＳ Ｐゴシック" charset="0"/>
                <a:cs typeface="Tahoma"/>
              </a:rPr>
              <a:t>sammenlæsning</a:t>
            </a:r>
            <a:endParaRPr kumimoji="0" lang="da-DK" sz="36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sp>
        <p:nvSpPr>
          <p:cNvPr id="4" name="Tekstboks 3"/>
          <p:cNvSpPr txBox="1"/>
          <p:nvPr/>
        </p:nvSpPr>
        <p:spPr>
          <a:xfrm>
            <a:off x="3073319" y="520098"/>
            <a:ext cx="3024336" cy="307777"/>
          </a:xfrm>
          <a:prstGeom prst="rect">
            <a:avLst/>
          </a:prstGeom>
          <a:noFill/>
        </p:spPr>
        <p:txBody>
          <a:bodyPr wrap="square" rtlCol="0">
            <a:spAutoFit/>
          </a:bodyPr>
          <a:lstStyle/>
          <a:p>
            <a:pPr algn="l"/>
            <a:r>
              <a:rPr lang="da-DK" sz="1400" dirty="0" smtClean="0">
                <a:effectLst/>
              </a:rPr>
              <a:t>ADR konventionen kapitel 7.5.2.2</a:t>
            </a:r>
            <a:endParaRPr lang="da-DK" sz="1400" dirty="0">
              <a:effectLst/>
            </a:endParaRPr>
          </a:p>
        </p:txBody>
      </p:sp>
      <p:pic>
        <p:nvPicPr>
          <p:cNvPr id="5" name="Picture 2"/>
          <p:cNvPicPr>
            <a:picLocks noChangeAspect="1" noChangeArrowheads="1"/>
          </p:cNvPicPr>
          <p:nvPr/>
        </p:nvPicPr>
        <p:blipFill>
          <a:blip r:embed="rId3" cstate="print"/>
          <a:srcRect/>
          <a:stretch>
            <a:fillRect/>
          </a:stretch>
        </p:blipFill>
        <p:spPr bwMode="auto">
          <a:xfrm>
            <a:off x="179512" y="1503481"/>
            <a:ext cx="5278852" cy="4104456"/>
          </a:xfrm>
          <a:prstGeom prst="rect">
            <a:avLst/>
          </a:prstGeom>
          <a:ln>
            <a:headEnd/>
            <a:tailEnd/>
          </a:ln>
        </p:spPr>
        <p:style>
          <a:lnRef idx="1">
            <a:schemeClr val="accent6"/>
          </a:lnRef>
          <a:fillRef idx="2">
            <a:schemeClr val="accent6"/>
          </a:fillRef>
          <a:effectRef idx="1">
            <a:schemeClr val="accent6"/>
          </a:effectRef>
          <a:fontRef idx="minor">
            <a:schemeClr val="dk1"/>
          </a:fontRef>
        </p:style>
      </p:pic>
      <p:sp>
        <p:nvSpPr>
          <p:cNvPr id="6" name="Tekstboks 5"/>
          <p:cNvSpPr txBox="1"/>
          <p:nvPr/>
        </p:nvSpPr>
        <p:spPr>
          <a:xfrm>
            <a:off x="5634835" y="2152601"/>
            <a:ext cx="3024336" cy="307777"/>
          </a:xfrm>
          <a:prstGeom prst="rect">
            <a:avLst/>
          </a:prstGeom>
          <a:noFill/>
        </p:spPr>
        <p:txBody>
          <a:bodyPr wrap="square" rtlCol="0">
            <a:spAutoFit/>
          </a:bodyPr>
          <a:lstStyle/>
          <a:p>
            <a:pPr algn="l"/>
            <a:r>
              <a:rPr lang="da-DK" sz="1400" dirty="0" smtClean="0">
                <a:effectLst/>
              </a:rPr>
              <a:t>Klasse 1</a:t>
            </a:r>
            <a:endParaRPr lang="da-DK" sz="1400" dirty="0">
              <a:effectLst/>
            </a:endParaRPr>
          </a:p>
        </p:txBody>
      </p:sp>
      <p:pic>
        <p:nvPicPr>
          <p:cNvPr id="7" name="Picture 2"/>
          <p:cNvPicPr>
            <a:picLocks noChangeAspect="1" noChangeArrowheads="1"/>
          </p:cNvPicPr>
          <p:nvPr/>
        </p:nvPicPr>
        <p:blipFill>
          <a:blip r:embed="rId4"/>
          <a:srcRect/>
          <a:stretch>
            <a:fillRect/>
          </a:stretch>
        </p:blipFill>
        <p:spPr bwMode="auto">
          <a:xfrm>
            <a:off x="5634835" y="2460378"/>
            <a:ext cx="3327185" cy="22845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1025998" y="302821"/>
            <a:ext cx="5873566" cy="605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a-DK" sz="3200" b="1" i="0" u="none" strike="noStrike" kern="1200" cap="all" spc="0" normalizeH="0" baseline="0" noProof="0" dirty="0" smtClean="0">
                <a:ln>
                  <a:noFill/>
                </a:ln>
                <a:solidFill>
                  <a:schemeClr val="tx1"/>
                </a:solidFill>
                <a:effectLst/>
                <a:uLnTx/>
                <a:uFillTx/>
                <a:latin typeface="Tahoma"/>
                <a:ea typeface="ＭＳ Ｐゴシック" charset="0"/>
                <a:cs typeface="Tahoma"/>
              </a:rPr>
              <a:t>Køretøjs godkendelser</a:t>
            </a:r>
            <a:endParaRPr kumimoji="0" lang="da-DK" sz="3200" b="1" i="0" u="none" strike="noStrike" kern="1200" cap="all" spc="0" normalizeH="0" baseline="0" noProof="0" dirty="0">
              <a:ln>
                <a:noFill/>
              </a:ln>
              <a:solidFill>
                <a:schemeClr val="tx1"/>
              </a:solidFill>
              <a:effectLst/>
              <a:uLnTx/>
              <a:uFillTx/>
              <a:latin typeface="Tahoma"/>
              <a:ea typeface="ＭＳ Ｐゴシック" charset="0"/>
              <a:cs typeface="Tahoma"/>
            </a:endParaRPr>
          </a:p>
        </p:txBody>
      </p:sp>
      <p:sp>
        <p:nvSpPr>
          <p:cNvPr id="4" name="Rektangel 3"/>
          <p:cNvSpPr/>
          <p:nvPr/>
        </p:nvSpPr>
        <p:spPr>
          <a:xfrm>
            <a:off x="215008" y="1339409"/>
            <a:ext cx="4824536" cy="523220"/>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l"/>
            <a:r>
              <a:rPr lang="da-DK" sz="1400" b="1" dirty="0" smtClean="0">
                <a:effectLst/>
                <a:latin typeface="Arial" pitchFamily="34" charset="0"/>
                <a:cs typeface="Arial" pitchFamily="34" charset="0"/>
              </a:rPr>
              <a:t>Køretøjer som transporterer farligt gods klasse 1 samt klasse 3 i tank, er der krav om en ADR godkendelse. </a:t>
            </a:r>
          </a:p>
        </p:txBody>
      </p:sp>
      <p:sp>
        <p:nvSpPr>
          <p:cNvPr id="5" name="Tekstboks 4"/>
          <p:cNvSpPr txBox="1"/>
          <p:nvPr/>
        </p:nvSpPr>
        <p:spPr>
          <a:xfrm>
            <a:off x="2915178" y="730965"/>
            <a:ext cx="3024336" cy="307777"/>
          </a:xfrm>
          <a:prstGeom prst="rect">
            <a:avLst/>
          </a:prstGeom>
          <a:noFill/>
        </p:spPr>
        <p:txBody>
          <a:bodyPr wrap="square" rtlCol="0">
            <a:spAutoFit/>
          </a:bodyPr>
          <a:lstStyle/>
          <a:p>
            <a:pPr algn="l"/>
            <a:r>
              <a:rPr lang="da-DK" sz="1400" dirty="0" smtClean="0">
                <a:effectLst/>
              </a:rPr>
              <a:t>ADR konventionen kapitel 9</a:t>
            </a:r>
            <a:endParaRPr lang="da-DK" sz="1400" dirty="0">
              <a:effectLst/>
            </a:endParaRPr>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680" y="3905275"/>
            <a:ext cx="2592288" cy="1376436"/>
          </a:xfrm>
          <a:prstGeom prst="rect">
            <a:avLst/>
          </a:prstGeom>
        </p:spPr>
      </p:pic>
      <p:sp>
        <p:nvSpPr>
          <p:cNvPr id="7" name="Tekstboks 6"/>
          <p:cNvSpPr txBox="1"/>
          <p:nvPr/>
        </p:nvSpPr>
        <p:spPr>
          <a:xfrm>
            <a:off x="6047656" y="5417443"/>
            <a:ext cx="2952328" cy="954107"/>
          </a:xfrm>
          <a:prstGeom prst="rect">
            <a:avLst/>
          </a:prstGeom>
          <a:solidFill>
            <a:srgbClr val="FF00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da-DK" sz="1400" b="1" dirty="0" smtClean="0">
                <a:solidFill>
                  <a:schemeClr val="bg1"/>
                </a:solidFill>
                <a:effectLst/>
                <a:latin typeface="Arial" pitchFamily="34" charset="0"/>
                <a:cs typeface="Arial" pitchFamily="34" charset="0"/>
              </a:rPr>
              <a:t>ADR godkendelse tildeles ikke automatisk i forbindelse med det årlige periodiske syn, men skal bestilles særskilt.</a:t>
            </a:r>
            <a:endParaRPr lang="da-DK" sz="1400" b="1" dirty="0">
              <a:solidFill>
                <a:schemeClr val="bg1"/>
              </a:solidFill>
            </a:endParaRPr>
          </a:p>
        </p:txBody>
      </p:sp>
      <p:sp>
        <p:nvSpPr>
          <p:cNvPr id="8" name="Tekstboks 7"/>
          <p:cNvSpPr txBox="1"/>
          <p:nvPr/>
        </p:nvSpPr>
        <p:spPr>
          <a:xfrm>
            <a:off x="287016" y="2177083"/>
            <a:ext cx="4824536" cy="738664"/>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da-DK" sz="1400" b="1" dirty="0" smtClean="0">
                <a:effectLst/>
                <a:latin typeface="Arial" pitchFamily="34" charset="0"/>
                <a:cs typeface="Arial" pitchFamily="34" charset="0"/>
              </a:rPr>
              <a:t>Ved transport af klasse 1, som overstiger frimængden er der jf. ADR konventionen, krav om at køretøjet har en EX godkendelse</a:t>
            </a:r>
            <a:endParaRPr lang="da-DK" sz="1400" b="1" dirty="0">
              <a:effectLst/>
              <a:latin typeface="Arial" pitchFamily="34" charset="0"/>
              <a:cs typeface="Arial" pitchFamily="34" charset="0"/>
            </a:endParaRPr>
          </a:p>
        </p:txBody>
      </p:sp>
      <p:sp>
        <p:nvSpPr>
          <p:cNvPr id="9" name="Tekstboks 8"/>
          <p:cNvSpPr txBox="1"/>
          <p:nvPr/>
        </p:nvSpPr>
        <p:spPr>
          <a:xfrm>
            <a:off x="287016" y="4181652"/>
            <a:ext cx="4824536" cy="954107"/>
          </a:xfrm>
          <a:prstGeom prst="rect">
            <a:avLst/>
          </a:prstGeom>
          <a:solidFill>
            <a:srgbClr val="508635"/>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l"/>
            <a:r>
              <a:rPr lang="da-DK" sz="1400" b="1" dirty="0" smtClean="0">
                <a:solidFill>
                  <a:schemeClr val="bg1"/>
                </a:solidFill>
                <a:effectLst/>
                <a:latin typeface="Arial" pitchFamily="34" charset="0"/>
                <a:cs typeface="Arial" pitchFamily="34" charset="0"/>
              </a:rPr>
              <a:t>Gennemføres ovennævnte transport jf. FMTBST er der ikke krav om en EX godkendelse. </a:t>
            </a:r>
          </a:p>
          <a:p>
            <a:pPr algn="l"/>
            <a:r>
              <a:rPr lang="da-DK" sz="1400" b="1" dirty="0" smtClean="0">
                <a:solidFill>
                  <a:schemeClr val="bg1"/>
                </a:solidFill>
                <a:effectLst/>
                <a:latin typeface="Arial" pitchFamily="34" charset="0"/>
                <a:cs typeface="Arial" pitchFamily="34" charset="0"/>
              </a:rPr>
              <a:t>Køretøjer godkendt  som Type 1 eller Type 2 kan i stedet anvendes til national transport.</a:t>
            </a:r>
            <a:endParaRPr lang="da-DK" sz="1400" b="1" dirty="0">
              <a:solidFill>
                <a:schemeClr val="bg1"/>
              </a:solidFill>
              <a:effectLst/>
              <a:latin typeface="Arial" pitchFamily="34" charset="0"/>
              <a:cs typeface="Arial" pitchFamily="34" charset="0"/>
            </a:endParaRPr>
          </a:p>
        </p:txBody>
      </p:sp>
      <p:sp>
        <p:nvSpPr>
          <p:cNvPr id="10" name="Tekstboks 9"/>
          <p:cNvSpPr txBox="1"/>
          <p:nvPr/>
        </p:nvSpPr>
        <p:spPr>
          <a:xfrm>
            <a:off x="287016" y="5417443"/>
            <a:ext cx="4824536" cy="954107"/>
          </a:xfrm>
          <a:prstGeom prst="rect">
            <a:avLst/>
          </a:prstGeom>
          <a:solidFill>
            <a:srgbClr val="508635"/>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l"/>
            <a:r>
              <a:rPr lang="da-DK" sz="1400" b="1" dirty="0" smtClean="0">
                <a:solidFill>
                  <a:schemeClr val="bg1"/>
                </a:solidFill>
                <a:effectLst/>
                <a:latin typeface="Arial" pitchFamily="34" charset="0"/>
                <a:cs typeface="Arial" pitchFamily="34" charset="0"/>
              </a:rPr>
              <a:t>Fra medio 2016 vil nye køretøjer ikke længere kunne opnå godkendelse som Type 1 eller Type 2, hvorfor alene en EX godkendelse kan anvendes. I forbindelse med materielanskaffelser bør dette område observeres</a:t>
            </a:r>
            <a:endParaRPr lang="da-DK" sz="1400" b="1" dirty="0">
              <a:solidFill>
                <a:schemeClr val="bg1"/>
              </a:solidFill>
              <a:effectLst/>
              <a:latin typeface="Arial" pitchFamily="34" charset="0"/>
              <a:cs typeface="Arial" pitchFamily="34" charset="0"/>
            </a:endParaRPr>
          </a:p>
        </p:txBody>
      </p:sp>
      <p:sp>
        <p:nvSpPr>
          <p:cNvPr id="11" name="Rektangel 10"/>
          <p:cNvSpPr/>
          <p:nvPr/>
        </p:nvSpPr>
        <p:spPr>
          <a:xfrm>
            <a:off x="3799334" y="3166611"/>
            <a:ext cx="5200650" cy="646331"/>
          </a:xfrm>
          <a:prstGeom prst="rect">
            <a:avLst/>
          </a:prstGeom>
          <a:solidFill>
            <a:srgbClr val="FFC000"/>
          </a:solidFill>
        </p:spPr>
        <p:txBody>
          <a:bodyPr wrap="square">
            <a:spAutoFit/>
          </a:bodyPr>
          <a:lstStyle/>
          <a:p>
            <a:r>
              <a:rPr lang="da-DK" sz="1200" b="1" dirty="0" smtClean="0">
                <a:latin typeface="Arial" pitchFamily="34" charset="0"/>
                <a:cs typeface="Arial" pitchFamily="34" charset="0"/>
              </a:rPr>
              <a:t>Transport over frimængden af klasse 2-9 kræver specielle køretøjer.</a:t>
            </a:r>
          </a:p>
          <a:p>
            <a:pPr algn="ctr"/>
            <a:r>
              <a:rPr lang="da-DK" sz="1200" b="1" dirty="0" smtClean="0">
                <a:latin typeface="Arial" pitchFamily="34" charset="0"/>
                <a:cs typeface="Arial" pitchFamily="34" charset="0"/>
              </a:rPr>
              <a:t>TANKVOGNE</a:t>
            </a:r>
          </a:p>
          <a:p>
            <a:pPr>
              <a:buNone/>
            </a:pPr>
            <a:r>
              <a:rPr lang="da-DK" sz="1200" b="1" dirty="0" smtClean="0">
                <a:latin typeface="Arial" pitchFamily="34" charset="0"/>
                <a:cs typeface="Arial" pitchFamily="34" charset="0"/>
              </a:rPr>
              <a:t>Køretøjet skal have </a:t>
            </a:r>
            <a:r>
              <a:rPr lang="da-DK" sz="1200" b="1" u="sng" dirty="0" smtClean="0">
                <a:solidFill>
                  <a:srgbClr val="FF0000"/>
                </a:solidFill>
                <a:latin typeface="Arial" pitchFamily="34" charset="0"/>
                <a:cs typeface="Arial" pitchFamily="34" charset="0"/>
              </a:rPr>
              <a:t>original </a:t>
            </a:r>
            <a:r>
              <a:rPr lang="da-DK" sz="1200" b="1" dirty="0" smtClean="0">
                <a:latin typeface="Arial" pitchFamily="34" charset="0"/>
                <a:cs typeface="Arial" pitchFamily="34" charset="0"/>
              </a:rPr>
              <a:t>godkendt attest med under kørsel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ox(i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ox(in)">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Kontortema">
  <a:themeElements>
    <a:clrScheme name="Brugerdefineret 1">
      <a:dk1>
        <a:sysClr val="windowText" lastClr="000000"/>
      </a:dk1>
      <a:lt1>
        <a:sysClr val="window" lastClr="FFFFFF"/>
      </a:lt1>
      <a:dk2>
        <a:srgbClr val="003F6D"/>
      </a:dk2>
      <a:lt2>
        <a:srgbClr val="FFFFFF"/>
      </a:lt2>
      <a:accent1>
        <a:srgbClr val="A50B3D"/>
      </a:accent1>
      <a:accent2>
        <a:srgbClr val="508635"/>
      </a:accent2>
      <a:accent3>
        <a:srgbClr val="84B7BF"/>
      </a:accent3>
      <a:accent4>
        <a:srgbClr val="013E6C"/>
      </a:accent4>
      <a:accent5>
        <a:srgbClr val="000000"/>
      </a:accent5>
      <a:accent6>
        <a:srgbClr val="9C88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B0C3A"/>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ff4ac248240d413e999333b2a5b9a899 xmlns="578eb230-b7c1-454d-b404-5a0163cdac04">
      <Terms xmlns="http://schemas.microsoft.com/office/infopath/2007/PartnerControls"/>
    </ff4ac248240d413e999333b2a5b9a899>
    <TaxCatchAll xmlns="578eb230-b7c1-454d-b404-5a0163cdac04"/>
    <TaxCatchAllLabel xmlns="578eb230-b7c1-454d-b404-5a0163cdac0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31b09b3b-8c91-4c04-8635-75c54fdb5b93" ContentTypeId="0x010100E2366F697DE34C7B978089071817F0E9" PreviousValue="false"/>
</file>

<file path=customXml/item5.xml><?xml version="1.0" encoding="utf-8"?>
<ct:contentTypeSchema xmlns:ct="http://schemas.microsoft.com/office/2006/metadata/contentType" xmlns:ma="http://schemas.microsoft.com/office/2006/metadata/properties/metaAttributes" ct:_="" ma:_="" ma:contentTypeName="HJV-Dokument" ma:contentTypeID="0x010100E2366F697DE34C7B978089071817F0E90096C087790D9D5844ACD78C75473641A9" ma:contentTypeVersion="6" ma:contentTypeDescription="Opret et nyt dokument." ma:contentTypeScope="" ma:versionID="493eea07c33bc5fc326996329c1f36a0">
  <xsd:schema xmlns:xsd="http://www.w3.org/2001/XMLSchema" xmlns:xs="http://www.w3.org/2001/XMLSchema" xmlns:p="http://schemas.microsoft.com/office/2006/metadata/properties" xmlns:ns2="578eb230-b7c1-454d-b404-5a0163cdac04" targetNamespace="http://schemas.microsoft.com/office/2006/metadata/properties" ma:root="true" ma:fieldsID="564d2765d1dcfb8b39a2b2f486c62492" ns2:_="">
    <xsd:import namespace="578eb230-b7c1-454d-b404-5a0163cdac04"/>
    <xsd:element name="properties">
      <xsd:complexType>
        <xsd:sequence>
          <xsd:element name="documentManagement">
            <xsd:complexType>
              <xsd:all>
                <xsd:element ref="ns2:_dlc_DocId" minOccurs="0"/>
                <xsd:element ref="ns2:_dlc_DocIdUrl" minOccurs="0"/>
                <xsd:element ref="ns2:_dlc_DocIdPersistId" minOccurs="0"/>
                <xsd:element ref="ns2:ff4ac248240d413e999333b2a5b9a899"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8eb230-b7c1-454d-b404-5a0163cdac04" elementFormDefault="qualified">
    <xsd:import namespace="http://schemas.microsoft.com/office/2006/documentManagement/types"/>
    <xsd:import namespace="http://schemas.microsoft.com/office/infopath/2007/PartnerControls"/>
    <xsd:element name="_dlc_DocId" ma:index="8" nillable="true" ma:displayName="Værdi for dokument-id" ma:description="Værdien af det dokument-id, der er tildelt dette element." ma:internalName="_dlc_DocId" ma:readOnly="true">
      <xsd:simpleType>
        <xsd:restriction base="dms:Text"/>
      </xsd:simpleType>
    </xsd:element>
    <xsd:element name="_dlc_DocIdUrl" ma:index="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Vedvarende id" ma:description="Keep ID on add." ma:hidden="true" ma:internalName="_dlc_DocIdPersistId" ma:readOnly="true">
      <xsd:simpleType>
        <xsd:restriction base="dms:Boolean"/>
      </xsd:simpleType>
    </xsd:element>
    <xsd:element name="ff4ac248240d413e999333b2a5b9a899" ma:index="11" nillable="true" ma:taxonomy="true" ma:internalName="ff4ac248240d413e999333b2a5b9a899" ma:taxonomyFieldName="DocumentCategoryMulti" ma:displayName="Dokumentkategori" ma:default="" ma:fieldId="{ff4ac248-240d-413e-9993-33b2a5b9a899}" ma:taxonomyMulti="true" ma:sspId="31b09b3b-8c91-4c04-8635-75c54fdb5b93" ma:termSetId="363bd683-d60b-4205-b520-83b8604b2636" ma:anchorId="00000000-0000-0000-0000-000000000000" ma:open="false" ma:isKeyword="false">
      <xsd:complexType>
        <xsd:sequence>
          <xsd:element ref="pc:Terms" minOccurs="0" maxOccurs="1"/>
        </xsd:sequence>
      </xsd:complexType>
    </xsd:element>
    <xsd:element name="TaxCatchAll" ma:index="12" nillable="true" ma:displayName="Taksonomiopsamlingskolonne" ma:description="" ma:hidden="true" ma:list="{95b6ec33-af1f-4f82-ae56-d4f78b3f8f94}" ma:internalName="TaxCatchAll" ma:readOnly="false" ma:showField="CatchAllData" ma:web="9fdcd1fd-ec04-446a-99be-560217ef12bb">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ksonomiopsamlingskolonne1" ma:description="" ma:hidden="true" ma:list="{95b6ec33-af1f-4f82-ae56-d4f78b3f8f94}" ma:internalName="TaxCatchAllLabel" ma:readOnly="false" ma:showField="CatchAllDataLabel" ma:web="9fdcd1fd-ec04-446a-99be-560217ef12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26B611-BE2D-4347-9C5E-3D731585A905}"/>
</file>

<file path=customXml/itemProps2.xml><?xml version="1.0" encoding="utf-8"?>
<ds:datastoreItem xmlns:ds="http://schemas.openxmlformats.org/officeDocument/2006/customXml" ds:itemID="{1FDF3C8E-0D22-44A6-9036-9EE5D52245AA}"/>
</file>

<file path=customXml/itemProps3.xml><?xml version="1.0" encoding="utf-8"?>
<ds:datastoreItem xmlns:ds="http://schemas.openxmlformats.org/officeDocument/2006/customXml" ds:itemID="{ED00FD00-F264-42E0-90B3-B2741D25DBD8}"/>
</file>

<file path=customXml/itemProps4.xml><?xml version="1.0" encoding="utf-8"?>
<ds:datastoreItem xmlns:ds="http://schemas.openxmlformats.org/officeDocument/2006/customXml" ds:itemID="{DF612CA8-DDA4-444A-80C0-610B7C724644}"/>
</file>

<file path=customXml/itemProps5.xml><?xml version="1.0" encoding="utf-8"?>
<ds:datastoreItem xmlns:ds="http://schemas.openxmlformats.org/officeDocument/2006/customXml" ds:itemID="{784D9069-E1C4-4A39-ADF6-49B46D19E7D6}"/>
</file>

<file path=docProps/app.xml><?xml version="1.0" encoding="utf-8"?>
<Properties xmlns="http://schemas.openxmlformats.org/officeDocument/2006/extended-properties" xmlns:vt="http://schemas.openxmlformats.org/officeDocument/2006/docPropsVTypes">
  <TotalTime>3402</TotalTime>
  <Words>1740</Words>
  <Application>Microsoft Office PowerPoint</Application>
  <PresentationFormat>Skærmshow (4:3)</PresentationFormat>
  <Paragraphs>132</Paragraphs>
  <Slides>19</Slides>
  <Notes>11</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19</vt:i4>
      </vt:variant>
    </vt:vector>
  </HeadingPairs>
  <TitlesOfParts>
    <vt:vector size="24" baseType="lpstr">
      <vt:lpstr>ＭＳ Ｐゴシック</vt:lpstr>
      <vt:lpstr>Arial</vt:lpstr>
      <vt:lpstr>Calibri</vt:lpstr>
      <vt:lpstr>Tahoma</vt:lpstr>
      <vt:lpstr>Kontortema</vt:lpstr>
      <vt:lpstr>ADR kapitel 1.3 –  Chef, leder og aktivitetsejer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Sixten Schultz</dc:creator>
  <cp:lastModifiedBy>Steffen CARLSEN</cp:lastModifiedBy>
  <cp:revision>205</cp:revision>
  <dcterms:created xsi:type="dcterms:W3CDTF">2014-12-14T15:40:42Z</dcterms:created>
  <dcterms:modified xsi:type="dcterms:W3CDTF">2016-11-16T07:51:11Z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0x010100E2366F697DE34C7B978089071817F0E90096C087790D9D5844ACD78C75473641A9</vt:lpwstr>
  </property>
  <property fmtid="{D5CDD505-2E9C-101B-9397-08002B2CF9AE}" pid="3" name="DocumentCategoryMulti">
    <vt:lpwstr/>
  </property>
  <property fmtid="{D5CDD505-2E9C-101B-9397-08002B2CF9AE}" pid="4" name="Order">
    <vt:r8>1800</vt:r8>
  </property>
  <property fmtid="{D5CDD505-2E9C-101B-9397-08002B2CF9AE}" pid="5" name="xd_ProgID">
    <vt:lpwstr/>
  </property>
  <property fmtid="{D5CDD505-2E9C-101B-9397-08002B2CF9AE}" pid="6" name="_SharedFileIndex">
    <vt:lpwstr/>
  </property>
  <property fmtid="{D5CDD505-2E9C-101B-9397-08002B2CF9AE}" pid="7" name="_SourceUrl">
    <vt:lpwstr/>
  </property>
  <property fmtid="{D5CDD505-2E9C-101B-9397-08002B2CF9AE}" pid="8" name="TemplateUrl">
    <vt:lpwstr/>
  </property>
</Properties>
</file>